
<file path=[Content_Types].xml><?xml version="1.0" encoding="utf-8"?>
<Types xmlns="http://schemas.openxmlformats.org/package/2006/content-types">
  <Default Extension="rels" ContentType="application/vnd.openxmlformats-package.relationships+xml"/>
  <Default Extension="xml" ContentType="application/xml"/>
  <Default Extension="vml" ContentType="application/vnd.openxmlformats-officedocument.vmlDrawing"/>
  <Default Extension="fntdata" ContentType="application/x-fontdata"/>
  <Default Extension="bmp" ContentType="image/bmp"/>
  <Default Extension="jpeg" ContentType="image/jpeg"/>
  <Default Extension="png" ContentType="image/png"/>
  <Default Extension="gif" ContentType="image/gif"/>
  <Default Extension="tif" ContentType="image/tif"/>
  <Default Extension="emf" ContentType="image/x-emf"/>
  <Default Extension="wmf" ContentType="image/x-wmf"/>
  <Default Extension="pct" ContentType="image/pct"/>
  <Default Extension="pcx" ContentType="image/pcx"/>
  <Default Extension="tga" ContentType="image/tga"/>
  <Default Extension="avi" ContentType="video/avi"/>
  <Default Extension="wmv" ContentType="video/wmv"/>
  <Default Extension="mpg" ContentType="video/mpeg"/>
  <Default Extension="mpeg" ContentType="video/mpeg"/>
  <Default Extension="mp2" ContentType="video/mpeg"/>
  <Default Extension="mp4" ContentType="video/mpeg"/>
  <Default Extension="wma" ContentType="audio/x-ms-wma"/>
  <Default Extension="mid" ContentType="audio/unknown"/>
  <Default Extension="midi" ContentType="audio/unknown"/>
  <Default Extension="rmi" ContentType="audio/unknown"/>
  <Default Extension="mp3" ContentType="audio/unknown"/>
  <Default Extension="wav" ContentType="audio/wav"/>
  <Default Extension="bin" ContentType="application/vnd.openxmlformats-officedocument.oleObjec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theme/theme2.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7.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Types>
</file>

<file path=_rels/.rels><?xml version="1.0" encoding="UTF-8" standalone="yes" ?>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p="http://schemas.openxmlformats.org/presentationml/2006/main" xmlns:p14="http://schemas.microsoft.com/office/powerpoint/2010/main" xmlns:r="http://schemas.openxmlformats.org/officeDocument/2006/relationships" xmlns:a="http://schemas.openxmlformats.org/drawingml/2006/main" showSpecialPlsOnTitleSld="0">
  <p:sldMasterIdLst>
    <p:sldMasterId id="2147483658" r:id="rId5"/>
    <p:sldMasterId id="2147483662" r:id="rId6"/>
    <p:sldMasterId id="2147483674" r:id="rId7"/>
    <p:sldMasterId id="2147483686" r:id="rId8"/>
    <p:sldMasterId id="2147483698" r:id="rId9"/>
    <p:sldMasterId id="2147483710" r:id="rId10"/>
  </p:sldMasterIdLst>
  <p:notesMasterIdLst>
    <p:notesMasterId r:id="rId11"/>
  </p:notesMasterIdLst>
  <p:sldIdLst>
    <p:sldId id="275" r:id="rId12"/>
    <p:sldId id="379" r:id="rId13"/>
    <p:sldId id="378" r:id="rId14"/>
    <p:sldId id="387" r:id="rId15"/>
    <p:sldId id="377" r:id="rId16"/>
    <p:sldId id="376" r:id="rId17"/>
    <p:sldId id="380" r:id="rId18"/>
    <p:sldId id="375" r:id="rId19"/>
    <p:sldId id="381" r:id="rId20"/>
    <p:sldId id="382" r:id="rId21"/>
    <p:sldId id="383" r:id="rId22"/>
    <p:sldId id="385" r:id="rId23"/>
    <p:sldId id="386" r:id="rId24"/>
    <p:sldId id="396" r:id="rId25"/>
    <p:sldId id="388" r:id="rId26"/>
    <p:sldId id="330" r:id="rId27"/>
    <p:sldId id="389" r:id="rId28"/>
    <p:sldId id="390" r:id="rId29"/>
    <p:sldId id="391" r:id="rId30"/>
    <p:sldId id="392" r:id="rId31"/>
    <p:sldId id="413" r:id="rId32"/>
    <p:sldId id="397" r:id="rId33"/>
    <p:sldId id="398" r:id="rId34"/>
    <p:sldId id="399" r:id="rId35"/>
    <p:sldId id="400" r:id="rId36"/>
    <p:sldId id="401" r:id="rId37"/>
    <p:sldId id="402" r:id="rId38"/>
    <p:sldId id="403" r:id="rId39"/>
    <p:sldId id="404" r:id="rId40"/>
    <p:sldId id="405" r:id="rId41"/>
    <p:sldId id="406" r:id="rId42"/>
    <p:sldId id="407" r:id="rId43"/>
    <p:sldId id="408" r:id="rId44"/>
    <p:sldId id="409" r:id="rId45"/>
    <p:sldId id="445" r:id="rId46"/>
    <p:sldId id="411" r:id="rId47"/>
    <p:sldId id="412" r:id="rId48"/>
    <p:sldId id="446" r:id="rId49"/>
    <p:sldId id="447" r:id="rId50"/>
    <p:sldId id="448" r:id="rId51"/>
    <p:sldId id="449" r:id="rId52"/>
    <p:sldId id="410" r:id="rId53"/>
    <p:sldId id="450" r:id="rId54"/>
    <p:sldId id="451" r:id="rId55"/>
    <p:sldId id="452" r:id="rId56"/>
    <p:sldId id="453" r:id="rId57"/>
    <p:sldId id="454" r:id="rId58"/>
    <p:sldId id="455" r:id="rId59"/>
    <p:sldId id="414" r:id="rId60"/>
    <p:sldId id="415" r:id="rId61"/>
    <p:sldId id="416" r:id="rId62"/>
    <p:sldId id="417" r:id="rId63"/>
    <p:sldId id="418" r:id="rId64"/>
    <p:sldId id="419" r:id="rId65"/>
    <p:sldId id="420" r:id="rId66"/>
    <p:sldId id="421" r:id="rId67"/>
    <p:sldId id="422" r:id="rId68"/>
    <p:sldId id="423" r:id="rId69"/>
    <p:sldId id="424" r:id="rId70"/>
    <p:sldId id="425" r:id="rId71"/>
    <p:sldId id="426" r:id="rId72"/>
    <p:sldId id="427" r:id="rId73"/>
    <p:sldId id="428" r:id="rId74"/>
    <p:sldId id="429" r:id="rId75"/>
    <p:sldId id="430" r:id="rId76"/>
    <p:sldId id="431" r:id="rId77"/>
    <p:sldId id="432" r:id="rId78"/>
    <p:sldId id="433" r:id="rId79"/>
    <p:sldId id="434" r:id="rId80"/>
    <p:sldId id="435" r:id="rId81"/>
    <p:sldId id="436" r:id="rId82"/>
    <p:sldId id="437" r:id="rId83"/>
    <p:sldId id="438" r:id="rId84"/>
    <p:sldId id="439" r:id="rId85"/>
    <p:sldId id="440" r:id="rId86"/>
    <p:sldId id="441" r:id="rId87"/>
    <p:sldId id="442" r:id="rId88"/>
    <p:sldId id="443" r:id="rId89"/>
    <p:sldId id="444" r:id="rId90"/>
    <p:sldId id="372" r:id="rId91"/>
  </p:sldIdLst>
  <p:sldSz cx="9144000" cy="6858000"/>
  <p:notesSz cx="6794500" cy="9906000"/>
  <p:defaultTextStyle>
    <a:lvl1pPr marL="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5pPr>
    <a:lvl6pPr marL="22860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6pPr>
    <a:lvl7pPr marL="27432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7pPr>
    <a:lvl8pPr marL="32004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8pPr>
    <a:lvl9pPr marL="36576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9pPr>
  </p:defaultTextStyle>
</p:presentation>
</file>

<file path=ppt/presProps.xml><?xml version="1.0" encoding="utf-8"?>
<p:presentationPr xmlns:p="http://schemas.openxmlformats.org/presentationml/2006/main" xmlns:p14="http://schemas.microsoft.com/office/powerpoint/2010/main" xmlns:r="http://schemas.openxmlformats.org/officeDocument/2006/relationships" xmlns:a="http://schemas.openxmlformats.org/drawingml/2006/main">
  <p:showPr showNarration="1"/>
  <p:extLst>
    <p:ext uri="smNativeData">
      <pr:smAppRevision xmlns:pr="smNativeData" dt="1689343552" val="982" revOS="4"/>
      <pr:smFileRevision xmlns:pr="smNativeData" dt="1689343552" val="0"/>
      <pr:guideOptions xmlns:pr="smNativeData" dt="1689343552" snapToBorders="1"/>
    </p:ext>
  </p:extLst>
</p:presentationPr>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p14="http://schemas.microsoft.com/office/powerpoint/2010/main" xmlns:r="http://schemas.openxmlformats.org/officeDocument/2006/relationships" xmlns:a="http://schemas.openxmlformats.org/drawingml/2006/main">
  <p:slideViewPr>
    <p:cSldViewPr snapToGrid="0" snapToObjects="1">
      <p:cViewPr varScale="1">
        <p:scale>
          <a:sx n="64" d="100"/>
          <a:sy n="64" d="100"/>
        </p:scale>
        <p:origin x="1914" y="212"/>
      </p:cViewPr>
      <p:guideLst x="0" y="0">
        <p:guide orient="horz" pos="4199"/>
        <p:guide orient="horz" pos="875"/>
        <p:guide pos="391"/>
      </p:guideLst>
    </p:cSldViewPr>
  </p:slideViewPr>
  <p:outlineViewPr>
    <p:cViewPr>
      <p:scale>
        <a:sx n="33" d="100"/>
        <a:sy n="33" d="100"/>
      </p:scale>
      <p:origin x="0" y="0"/>
    </p:cViewPr>
  </p:outlineViewPr>
  <p:sorterViewPr>
    <p:cViewPr>
      <p:scale>
        <a:sx n="17" d="100"/>
        <a:sy n="17" d="100"/>
      </p:scale>
      <p:origin x="0" y="0"/>
    </p:cViewPr>
  </p:sorterViewPr>
  <p:notesViewPr>
    <p:cSldViewPr snapToGrid="0" snapToObjects="1">
      <p:cViewPr>
        <p:scale>
          <a:sx n="64" d="100"/>
          <a:sy n="64" d="100"/>
        </p:scale>
        <p:origin x="1914" y="212"/>
      </p:cViewPr>
    </p:cSldViewPr>
  </p:notesViewPr>
  <p:gridSpacing cx="215900" cy="215900"/>
</p:viewPr>
</file>

<file path=ppt/_rels/presentation.xml.rels><?xml version="1.0" encoding="UTF-8" standalone="yes" ?>
<Relationships xmlns="http://schemas.openxmlformats.org/package/2006/relationships"><Relationship Id="rId1" Type="http://schemas.openxmlformats.org/officeDocument/2006/relationships/theme" Target="theme/theme1.xml"/><Relationship Id="rId2" Type="http://schemas.openxmlformats.org/officeDocument/2006/relationships/tableStyles" Target="tableStyles.xml"/><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9" Type="http://schemas.openxmlformats.org/officeDocument/2006/relationships/slideMaster" Target="slideMasters/slideMaster5.xml"/><Relationship Id="rId10" Type="http://schemas.openxmlformats.org/officeDocument/2006/relationships/slideMaster" Target="slideMasters/slideMaster6.xml"/><Relationship Id="rId11" Type="http://schemas.openxmlformats.org/officeDocument/2006/relationships/notesMaster" Target="notesMasters/notesMaster1.xml"/><Relationship Id="rId12" Type="http://schemas.openxmlformats.org/officeDocument/2006/relationships/slide" Target="slides/slide1.xml"/><Relationship Id="rId13" Type="http://schemas.openxmlformats.org/officeDocument/2006/relationships/slide" Target="slides/slide2.xml"/><Relationship Id="rId14" Type="http://schemas.openxmlformats.org/officeDocument/2006/relationships/slide" Target="slides/slide3.xml"/><Relationship Id="rId15" Type="http://schemas.openxmlformats.org/officeDocument/2006/relationships/slide" Target="slides/slide4.xml"/><Relationship Id="rId16" Type="http://schemas.openxmlformats.org/officeDocument/2006/relationships/slide" Target="slides/slide5.xml"/><Relationship Id="rId17" Type="http://schemas.openxmlformats.org/officeDocument/2006/relationships/slide" Target="slides/slide6.xml"/><Relationship Id="rId18" Type="http://schemas.openxmlformats.org/officeDocument/2006/relationships/slide" Target="slides/slide7.xml"/><Relationship Id="rId19" Type="http://schemas.openxmlformats.org/officeDocument/2006/relationships/slide" Target="slides/slide8.xml"/><Relationship Id="rId20" Type="http://schemas.openxmlformats.org/officeDocument/2006/relationships/slide" Target="slides/slide9.xml"/><Relationship Id="rId21" Type="http://schemas.openxmlformats.org/officeDocument/2006/relationships/slide" Target="slides/slide10.xml"/><Relationship Id="rId22" Type="http://schemas.openxmlformats.org/officeDocument/2006/relationships/slide" Target="slides/slide11.xml"/><Relationship Id="rId23" Type="http://schemas.openxmlformats.org/officeDocument/2006/relationships/slide" Target="slides/slide12.xml"/><Relationship Id="rId24" Type="http://schemas.openxmlformats.org/officeDocument/2006/relationships/slide" Target="slides/slide13.xml"/><Relationship Id="rId25" Type="http://schemas.openxmlformats.org/officeDocument/2006/relationships/slide" Target="slides/slide14.xml"/><Relationship Id="rId26" Type="http://schemas.openxmlformats.org/officeDocument/2006/relationships/slide" Target="slides/slide15.xml"/><Relationship Id="rId27" Type="http://schemas.openxmlformats.org/officeDocument/2006/relationships/slide" Target="slides/slide16.xml"/><Relationship Id="rId28" Type="http://schemas.openxmlformats.org/officeDocument/2006/relationships/slide" Target="slides/slide17.xml"/><Relationship Id="rId29" Type="http://schemas.openxmlformats.org/officeDocument/2006/relationships/slide" Target="slides/slide18.xml"/><Relationship Id="rId30" Type="http://schemas.openxmlformats.org/officeDocument/2006/relationships/slide" Target="slides/slide19.xml"/><Relationship Id="rId31" Type="http://schemas.openxmlformats.org/officeDocument/2006/relationships/slide" Target="slides/slide20.xml"/><Relationship Id="rId32" Type="http://schemas.openxmlformats.org/officeDocument/2006/relationships/slide" Target="slides/slide21.xml"/><Relationship Id="rId33" Type="http://schemas.openxmlformats.org/officeDocument/2006/relationships/slide" Target="slides/slide22.xml"/><Relationship Id="rId34" Type="http://schemas.openxmlformats.org/officeDocument/2006/relationships/slide" Target="slides/slide23.xml"/><Relationship Id="rId35" Type="http://schemas.openxmlformats.org/officeDocument/2006/relationships/slide" Target="slides/slide24.xml"/><Relationship Id="rId36" Type="http://schemas.openxmlformats.org/officeDocument/2006/relationships/slide" Target="slides/slide25.xml"/><Relationship Id="rId37" Type="http://schemas.openxmlformats.org/officeDocument/2006/relationships/slide" Target="slides/slide26.xml"/><Relationship Id="rId38" Type="http://schemas.openxmlformats.org/officeDocument/2006/relationships/slide" Target="slides/slide27.xml"/><Relationship Id="rId39" Type="http://schemas.openxmlformats.org/officeDocument/2006/relationships/slide" Target="slides/slide28.xml"/><Relationship Id="rId40" Type="http://schemas.openxmlformats.org/officeDocument/2006/relationships/slide" Target="slides/slide29.xml"/><Relationship Id="rId41" Type="http://schemas.openxmlformats.org/officeDocument/2006/relationships/slide" Target="slides/slide30.xml"/><Relationship Id="rId42" Type="http://schemas.openxmlformats.org/officeDocument/2006/relationships/slide" Target="slides/slide31.xml"/><Relationship Id="rId43" Type="http://schemas.openxmlformats.org/officeDocument/2006/relationships/slide" Target="slides/slide32.xml"/><Relationship Id="rId44" Type="http://schemas.openxmlformats.org/officeDocument/2006/relationships/slide" Target="slides/slide33.xml"/><Relationship Id="rId45" Type="http://schemas.openxmlformats.org/officeDocument/2006/relationships/slide" Target="slides/slide34.xml"/><Relationship Id="rId46" Type="http://schemas.openxmlformats.org/officeDocument/2006/relationships/slide" Target="slides/slide35.xml"/><Relationship Id="rId47" Type="http://schemas.openxmlformats.org/officeDocument/2006/relationships/slide" Target="slides/slide36.xml"/><Relationship Id="rId48" Type="http://schemas.openxmlformats.org/officeDocument/2006/relationships/slide" Target="slides/slide37.xml"/><Relationship Id="rId49" Type="http://schemas.openxmlformats.org/officeDocument/2006/relationships/slide" Target="slides/slide38.xml"/><Relationship Id="rId50" Type="http://schemas.openxmlformats.org/officeDocument/2006/relationships/slide" Target="slides/slide39.xml"/><Relationship Id="rId51" Type="http://schemas.openxmlformats.org/officeDocument/2006/relationships/slide" Target="slides/slide40.xml"/><Relationship Id="rId52" Type="http://schemas.openxmlformats.org/officeDocument/2006/relationships/slide" Target="slides/slide41.xml"/><Relationship Id="rId53" Type="http://schemas.openxmlformats.org/officeDocument/2006/relationships/slide" Target="slides/slide42.xml"/><Relationship Id="rId54" Type="http://schemas.openxmlformats.org/officeDocument/2006/relationships/slide" Target="slides/slide43.xml"/><Relationship Id="rId55" Type="http://schemas.openxmlformats.org/officeDocument/2006/relationships/slide" Target="slides/slide44.xml"/><Relationship Id="rId56" Type="http://schemas.openxmlformats.org/officeDocument/2006/relationships/slide" Target="slides/slide45.xml"/><Relationship Id="rId57" Type="http://schemas.openxmlformats.org/officeDocument/2006/relationships/slide" Target="slides/slide46.xml"/><Relationship Id="rId58" Type="http://schemas.openxmlformats.org/officeDocument/2006/relationships/slide" Target="slides/slide47.xml"/><Relationship Id="rId59" Type="http://schemas.openxmlformats.org/officeDocument/2006/relationships/slide" Target="slides/slide48.xml"/><Relationship Id="rId60" Type="http://schemas.openxmlformats.org/officeDocument/2006/relationships/slide" Target="slides/slide49.xml"/><Relationship Id="rId61" Type="http://schemas.openxmlformats.org/officeDocument/2006/relationships/slide" Target="slides/slide50.xml"/><Relationship Id="rId62" Type="http://schemas.openxmlformats.org/officeDocument/2006/relationships/slide" Target="slides/slide51.xml"/><Relationship Id="rId63" Type="http://schemas.openxmlformats.org/officeDocument/2006/relationships/slide" Target="slides/slide52.xml"/><Relationship Id="rId64" Type="http://schemas.openxmlformats.org/officeDocument/2006/relationships/slide" Target="slides/slide53.xml"/><Relationship Id="rId65" Type="http://schemas.openxmlformats.org/officeDocument/2006/relationships/slide" Target="slides/slide54.xml"/><Relationship Id="rId66" Type="http://schemas.openxmlformats.org/officeDocument/2006/relationships/slide" Target="slides/slide55.xml"/><Relationship Id="rId67" Type="http://schemas.openxmlformats.org/officeDocument/2006/relationships/slide" Target="slides/slide56.xml"/><Relationship Id="rId68" Type="http://schemas.openxmlformats.org/officeDocument/2006/relationships/slide" Target="slides/slide57.xml"/><Relationship Id="rId69" Type="http://schemas.openxmlformats.org/officeDocument/2006/relationships/slide" Target="slides/slide58.xml"/><Relationship Id="rId70" Type="http://schemas.openxmlformats.org/officeDocument/2006/relationships/slide" Target="slides/slide59.xml"/><Relationship Id="rId71" Type="http://schemas.openxmlformats.org/officeDocument/2006/relationships/slide" Target="slides/slide60.xml"/><Relationship Id="rId72" Type="http://schemas.openxmlformats.org/officeDocument/2006/relationships/slide" Target="slides/slide61.xml"/><Relationship Id="rId73" Type="http://schemas.openxmlformats.org/officeDocument/2006/relationships/slide" Target="slides/slide62.xml"/><Relationship Id="rId74" Type="http://schemas.openxmlformats.org/officeDocument/2006/relationships/slide" Target="slides/slide63.xml"/><Relationship Id="rId75" Type="http://schemas.openxmlformats.org/officeDocument/2006/relationships/slide" Target="slides/slide64.xml"/><Relationship Id="rId76" Type="http://schemas.openxmlformats.org/officeDocument/2006/relationships/slide" Target="slides/slide65.xml"/><Relationship Id="rId77" Type="http://schemas.openxmlformats.org/officeDocument/2006/relationships/slide" Target="slides/slide66.xml"/><Relationship Id="rId78" Type="http://schemas.openxmlformats.org/officeDocument/2006/relationships/slide" Target="slides/slide67.xml"/><Relationship Id="rId79" Type="http://schemas.openxmlformats.org/officeDocument/2006/relationships/slide" Target="slides/slide68.xml"/><Relationship Id="rId80" Type="http://schemas.openxmlformats.org/officeDocument/2006/relationships/slide" Target="slides/slide69.xml"/><Relationship Id="rId81" Type="http://schemas.openxmlformats.org/officeDocument/2006/relationships/slide" Target="slides/slide70.xml"/><Relationship Id="rId82" Type="http://schemas.openxmlformats.org/officeDocument/2006/relationships/slide" Target="slides/slide71.xml"/><Relationship Id="rId83" Type="http://schemas.openxmlformats.org/officeDocument/2006/relationships/slide" Target="slides/slide72.xml"/><Relationship Id="rId84" Type="http://schemas.openxmlformats.org/officeDocument/2006/relationships/slide" Target="slides/slide73.xml"/><Relationship Id="rId85" Type="http://schemas.openxmlformats.org/officeDocument/2006/relationships/slide" Target="slides/slide74.xml"/><Relationship Id="rId86" Type="http://schemas.openxmlformats.org/officeDocument/2006/relationships/slide" Target="slides/slide75.xml"/><Relationship Id="rId87" Type="http://schemas.openxmlformats.org/officeDocument/2006/relationships/slide" Target="slides/slide76.xml"/><Relationship Id="rId88" Type="http://schemas.openxmlformats.org/officeDocument/2006/relationships/slide" Target="slides/slide77.xml"/><Relationship Id="rId89" Type="http://schemas.openxmlformats.org/officeDocument/2006/relationships/slide" Target="slides/slide78.xml"/><Relationship Id="rId90" Type="http://schemas.openxmlformats.org/officeDocument/2006/relationships/slide" Target="slides/slide79.xml"/><Relationship Id="rId91" Type="http://schemas.openxmlformats.org/officeDocument/2006/relationships/slide" Target="slides/slide80.xml"/></Relationships>
</file>

<file path=ppt/notesMasters/_rels/notesMaster1.xml.rels><?xml version="1.0" encoding="UTF-8" standalone="yes" ?>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p="http://schemas.openxmlformats.org/presentationml/2006/main" xmlns:p14="http://schemas.microsoft.com/office/powerpoint/2010/main" xmlns:r="http://schemas.openxmlformats.org/officeDocument/2006/relationships" xmlns:a="http://schemas.openxmlformats.org/drawing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noChangeArrowheads="1"/>
            <a:extLst>
              <a:ext uri="smNativeData">
                <pr:smNativeData xmlns:pr="smNativeData" val="SMDATA_13_QFaxZB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KuxV2I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AAAAAAAAAAB0SAAAMAwAAEAAAACYAAAAIAAAAv58AAAAAAAA="/>
              </a:ext>
            </a:extLst>
          </p:cNvSpPr>
          <p:nvPr>
            <p:ph type="hdr" sz="quarter"/>
          </p:nvPr>
        </p:nvSpPr>
        <p:spPr>
          <a:xfrm>
            <a:off x="0" y="0"/>
            <a:ext cx="2944495" cy="495300"/>
          </a:xfrm>
          <a:prstGeom prst="rect">
            <a:avLst/>
          </a:prstGeom>
        </p:spPr>
        <p:txBody>
          <a:bodyPr vert="horz" wrap="square" lIns="91440" tIns="45720" rIns="91440" bIns="45720" numCol="1" spcCol="215900" anchor="t">
            <a:prstTxWarp prst="textNoShape">
              <a:avLst/>
            </a:prstTxWarp>
          </a:bodyPr>
          <a:lstStyle>
            <a:lvl1pPr algn="l">
              <a:defRPr lang="de-de" sz="1200"/>
            </a:lvl1pPr>
            <a:lvl2pPr>
              <a:defRPr lang="de-de"/>
            </a:lvl2pPr>
            <a:lvl3pPr>
              <a:defRPr lang="de-de"/>
            </a:lvl3pPr>
            <a:lvl4pPr>
              <a:defRPr lang="de-de"/>
            </a:lvl4pPr>
            <a:lvl5pPr>
              <a:defRPr lang="de-de"/>
            </a:lvl5pPr>
            <a:lvl6pPr>
              <a:defRPr lang="de-de"/>
            </a:lvl6pPr>
            <a:lvl7pPr>
              <a:defRPr lang="de-de"/>
            </a:lvl7pPr>
            <a:lvl8pPr>
              <a:defRPr lang="de-de"/>
            </a:lvl8pPr>
            <a:lvl9pPr>
              <a:defRPr lang="de-de"/>
            </a:lvl9pPr>
          </a:lstStyle>
          <a:p>
            <a:pPr>
              <a:defRPr lang="de-de"/>
            </a:pPr>
          </a:p>
        </p:txBody>
      </p:sp>
      <p:sp>
        <p:nvSpPr>
          <p:cNvPr id="3" name="Datumsplatzhalter 2"/>
          <p:cNvSpPr>
            <a:spLocks noGrp="1" noChangeArrowheads="1"/>
            <a:extLst>
              <a:ext uri="smNativeData">
                <pr:smNativeData xmlns:pr="smNativeData" val="SMDATA_13_QFaxZB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GKuxV0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tFwAAAAAAAMopAAAMAwAAEAAAACYAAAAIAAAAv58AAAAAAAA="/>
              </a:ext>
            </a:extLst>
          </p:cNvSpPr>
          <p:nvPr>
            <p:ph type="dt" idx="1"/>
          </p:nvPr>
        </p:nvSpPr>
        <p:spPr>
          <a:xfrm>
            <a:off x="3848735" y="0"/>
            <a:ext cx="2944495" cy="495300"/>
          </a:xfrm>
          <a:prstGeom prst="rect">
            <a:avLst/>
          </a:prstGeom>
        </p:spPr>
        <p:txBody>
          <a:bodyPr vert="horz" wrap="square" lIns="91440" tIns="45720" rIns="91440" bIns="45720" numCol="1" spcCol="215900" anchor="t">
            <a:prstTxWarp prst="textNoShape">
              <a:avLst/>
            </a:prstTxWarp>
          </a:bodyPr>
          <a:lstStyle>
            <a:lvl1pPr algn="r">
              <a:defRPr lang="de-de" sz="1200"/>
            </a:lvl1pPr>
            <a:lvl2pPr>
              <a:defRPr lang="de-de"/>
            </a:lvl2pPr>
            <a:lvl3pPr>
              <a:defRPr lang="de-de"/>
            </a:lvl3pPr>
            <a:lvl4pPr>
              <a:defRPr lang="de-de"/>
            </a:lvl4pPr>
            <a:lvl5pPr>
              <a:defRPr lang="de-de"/>
            </a:lvl5pPr>
            <a:lvl6pPr>
              <a:defRPr lang="de-de"/>
            </a:lvl6pPr>
            <a:lvl7pPr>
              <a:defRPr lang="de-de"/>
            </a:lvl7pPr>
            <a:lvl8pPr>
              <a:defRPr lang="de-de"/>
            </a:lvl8pPr>
            <a:lvl9pPr>
              <a:defRPr lang="de-de"/>
            </a:lvl9pPr>
          </a:lstStyle>
          <a:p>
            <a:pPr>
              <a:defRPr lang="de-de"/>
            </a:pPr>
            <a:fld id="{7EB3348B-C593-E6C2-DD0B-33977A452B66}" type="datetime1">
              <a:t>14.07.2023</a:t>
            </a:fld>
          </a:p>
        </p:txBody>
      </p:sp>
      <p:sp>
        <p:nvSpPr>
          <p:cNvPr id="4" name="Folienbildplatzhalter 3"/>
          <p:cNvSpPr>
            <a:spLocks noGrp="1" noChangeArrowheads="1"/>
            <a:extLst>
              <a:ext uri="smNativeData">
                <pr:smNativeData xmlns:pr="smNativeData" val="SMDATA_13_QFaxZBMAAAAlAAAAZAAAAC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F2KuxU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qBQAAkgQAACIkAABsGwAAEAAAACYAAAAIAAAAvx8AAP8fAAA="/>
              </a:ext>
            </a:extLst>
          </p:cNvSpPr>
          <p:nvPr>
            <p:ph type="sldImg" idx="2"/>
          </p:nvPr>
        </p:nvSpPr>
        <p:spPr>
          <a:xfrm>
            <a:off x="920750" y="742950"/>
            <a:ext cx="4953000" cy="3714750"/>
          </a:xfrm>
          <a:prstGeom prst="rect">
            <a:avLst/>
          </a:prstGeom>
          <a:noFill/>
          <a:ln w="12700" cap="flat" cmpd="sng" algn="ctr">
            <a:solidFill>
              <a:srgbClr val="000000"/>
            </a:solidFill>
            <a:prstDash val="solid"/>
            <a:headEnd type="none"/>
            <a:tailEnd type="none"/>
          </a:ln>
        </p:spPr>
        <p:txBody>
          <a:bodyPr vert="horz" wrap="square" lIns="91440" tIns="45720" rIns="91440" bIns="45720" numCol="1" spcCol="215900" anchor="ctr">
            <a:prstTxWarp prst="textNoShape">
              <a:avLst/>
            </a:prstTxWarp>
          </a:bodyPr>
          <a:lstStyle/>
          <a:p>
            <a:pPr>
              <a:defRPr lang="de-de"/>
            </a:pPr>
          </a:p>
        </p:txBody>
      </p:sp>
      <p:sp>
        <p:nvSpPr>
          <p:cNvPr id="5" name="Notizenplatzhalter 4"/>
          <p:cNvSpPr>
            <a:spLocks noGrp="1" noChangeArrowheads="1"/>
            <a:extLst>
              <a:ext uri="smNativeData">
                <pr:smNativeData xmlns:pr="smNativeData" val="SMDATA_13_QFaxZB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LsVdio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uBAAA8hwAAJ4lAABeOAAAEAAAACYAAAAIAAAAvx8AAP8fAAA="/>
              </a:ext>
            </a:extLst>
          </p:cNvSpPr>
          <p:nvPr>
            <p:ph type="body" idx="3"/>
          </p:nvPr>
        </p:nvSpPr>
        <p:spPr>
          <a:xfrm>
            <a:off x="679450" y="4705350"/>
            <a:ext cx="5435600" cy="4457700"/>
          </a:xfrm>
          <a:prstGeom prst="rect">
            <a:avLst/>
          </a:prstGeom>
          <a:noFill/>
          <a:ln>
            <a:noFill/>
          </a:ln>
        </p:spPr>
        <p:txBody>
          <a:bodyPr vert="horz" wrap="square" lIns="91440" tIns="45720" rIns="91440" bIns="45720" numCol="1" spcCol="215900" anchor="t">
            <a:prstTxWarp prst="textNoShape">
              <a:avLst/>
            </a:prstTxWarp>
          </a:bodyPr>
          <a:lstStyle/>
          <a:p>
            <a:pPr>
              <a:defRPr lang="de-de"/>
            </a:pPr>
            <a:r>
              <a:t>Textmasterformate durch Klicken bearbeiten</a:t>
            </a:r>
          </a:p>
          <a:p>
            <a:pPr lvl="1">
              <a:defRPr lang="de-de"/>
            </a:pPr>
            <a:r>
              <a:t>Zweite Ebene</a:t>
            </a:r>
          </a:p>
          <a:p>
            <a:pPr lvl="2">
              <a:defRPr lang="de-de"/>
            </a:pPr>
            <a:r>
              <a:t>Dritte Ebene</a:t>
            </a:r>
          </a:p>
          <a:p>
            <a:pPr lvl="3">
              <a:defRPr lang="de-de"/>
            </a:pPr>
            <a:r>
              <a:t>Vierte Ebene</a:t>
            </a:r>
          </a:p>
          <a:p>
            <a:pPr lvl="4">
              <a:defRPr lang="de-de"/>
            </a:pPr>
            <a:r>
              <a:t>Fünfte Ebene</a:t>
            </a:r>
          </a:p>
        </p:txBody>
      </p:sp>
      <p:sp>
        <p:nvSpPr>
          <p:cNvPr id="6" name="Fußzeilenplatzhalter 5"/>
          <p:cNvSpPr>
            <a:spLocks noGrp="1" noChangeArrowheads="1"/>
            <a:extLst>
              <a:ext uri="smNativeData">
                <pr:smNativeData xmlns:pr="smNativeData" val="SMDATA_13_QFaxZBMAAAAlAAAAZAAAAA0AAAAAkAAAAEgAAACQAAAASAAAAAAAAAAC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NirsVc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AAAAA4TkAAB0SAADtPAAAEAAAACYAAAAIAAAAv58AAP8fAAA="/>
              </a:ext>
            </a:extLst>
          </p:cNvSpPr>
          <p:nvPr>
            <p:ph type="ftr" sz="quarter" idx="4"/>
          </p:nvPr>
        </p:nvSpPr>
        <p:spPr>
          <a:xfrm>
            <a:off x="0" y="9408795"/>
            <a:ext cx="2944495" cy="495300"/>
          </a:xfrm>
          <a:prstGeom prst="rect">
            <a:avLst/>
          </a:prstGeom>
          <a:noFill/>
          <a:ln>
            <a:noFill/>
          </a:ln>
        </p:spPr>
        <p:txBody>
          <a:bodyPr vert="horz" wrap="square" lIns="91440" tIns="45720" rIns="91440" bIns="45720" numCol="1" spcCol="215900" anchor="b">
            <a:prstTxWarp prst="textNoShape">
              <a:avLst/>
            </a:prstTxWarp>
          </a:bodyPr>
          <a:lstStyle>
            <a:lvl1pPr algn="l">
              <a:defRPr lang="de-de" sz="1200"/>
            </a:lvl1pPr>
            <a:lvl2pPr>
              <a:defRPr lang="de-de"/>
            </a:lvl2pPr>
            <a:lvl3pPr>
              <a:defRPr lang="de-de"/>
            </a:lvl3pPr>
            <a:lvl4pPr>
              <a:defRPr lang="de-de"/>
            </a:lvl4pPr>
            <a:lvl5pPr>
              <a:defRPr lang="de-de"/>
            </a:lvl5pPr>
            <a:lvl6pPr>
              <a:defRPr lang="de-de"/>
            </a:lvl6pPr>
            <a:lvl7pPr>
              <a:defRPr lang="de-de"/>
            </a:lvl7pPr>
            <a:lvl8pPr>
              <a:defRPr lang="de-de"/>
            </a:lvl8pPr>
            <a:lvl9pPr>
              <a:defRPr lang="de-de"/>
            </a:lvl9pPr>
          </a:lstStyle>
          <a:p>
            <a:pPr>
              <a:defRPr lang="de-de"/>
            </a:pPr>
          </a:p>
        </p:txBody>
      </p:sp>
      <p:sp>
        <p:nvSpPr>
          <p:cNvPr id="7" name="Foliennummernplatzhalter 6"/>
          <p:cNvSpPr>
            <a:spLocks noGrp="1" noChangeArrowheads="1"/>
            <a:extLst>
              <a:ext uri="smNativeData">
                <pr:smNativeData xmlns:pr="smNativeData" val="SMDATA_13_QFaxZBMAAAAlAAAAZAAAAA0AAAAAkAAAAEgAAACQAAAASAAAAAAAAAAC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FdirsU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FwAA4TkAAMopAADtPAAAEAAAACYAAAAIAAAAv58AAP8fAAA="/>
              </a:ext>
            </a:extLst>
          </p:cNvSpPr>
          <p:nvPr>
            <p:ph type="sldNum" sz="quarter" idx="5"/>
          </p:nvPr>
        </p:nvSpPr>
        <p:spPr>
          <a:xfrm>
            <a:off x="3848735" y="9408795"/>
            <a:ext cx="2944495" cy="495300"/>
          </a:xfrm>
          <a:prstGeom prst="rect">
            <a:avLst/>
          </a:prstGeom>
          <a:noFill/>
          <a:ln>
            <a:noFill/>
          </a:ln>
        </p:spPr>
        <p:txBody>
          <a:bodyPr vert="horz" wrap="square" lIns="91440" tIns="45720" rIns="91440" bIns="45720" numCol="1" spcCol="215900" anchor="b">
            <a:prstTxWarp prst="textNoShape">
              <a:avLst/>
            </a:prstTxWarp>
          </a:bodyPr>
          <a:lstStyle>
            <a:lvl1pPr algn="r">
              <a:defRPr lang="de-de" sz="1200"/>
            </a:lvl1pPr>
            <a:lvl2pPr>
              <a:defRPr lang="de-de"/>
            </a:lvl2pPr>
            <a:lvl3pPr>
              <a:defRPr lang="de-de"/>
            </a:lvl3pPr>
            <a:lvl4pPr>
              <a:defRPr lang="de-de"/>
            </a:lvl4pPr>
            <a:lvl5pPr>
              <a:defRPr lang="de-de"/>
            </a:lvl5pPr>
            <a:lvl6pPr>
              <a:defRPr lang="de-de"/>
            </a:lvl6pPr>
            <a:lvl7pPr>
              <a:defRPr lang="de-de"/>
            </a:lvl7pPr>
            <a:lvl8pPr>
              <a:defRPr lang="de-de"/>
            </a:lvl8pPr>
            <a:lvl9pPr>
              <a:defRPr lang="de-de"/>
            </a:lvl9pPr>
          </a:lstStyle>
          <a:p>
            <a:pPr>
              <a:defRPr lang="de-de"/>
            </a:pPr>
            <a:fld id="{7EB32239-7793-E6D4-DD0B-81816C452BD4}" type="slidenum">
              <a:t>‹Nr.›</a:t>
            </a:fld>
          </a:p>
        </p:txBody>
      </p:sp>
    </p:spTree>
  </p:cSld>
  <p:clrMap bg1="lt1" tx1="dk1" bg2="lt2" tx2="dk2" accent1="accent1" accent2="accent2" accent3="accent3" accent4="accent4" accent5="accent5" accent6="accent6" hlink="hlink" folHlink="folHlink"/>
  <p:hf sldNum="0" hdr="0" ftr="0" dt="0"/>
  <p:notesStyle>
    <a:lvl1pPr marL="0" marR="0" indent="0" algn="l" defTabSz="914400">
      <a:lnSpc>
        <a:spcPct val="100000"/>
      </a:lnSpc>
      <a:spcBef>
        <a:spcPts val="0"/>
      </a:spcBef>
      <a:spcAft>
        <a:spcPts val="0"/>
      </a:spcAft>
      <a:buNone/>
      <a:tabLst/>
      <a:defRPr lang="de-de" sz="12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de-de" sz="12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de-de" sz="12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de-de" sz="12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de-de" sz="1200" b="0" i="0" u="none" strike="noStrike" kern="1" spc="0" baseline="0">
        <a:solidFill>
          <a:schemeClr val="tx1"/>
        </a:solidFill>
        <a:effectLst/>
        <a:latin typeface="Calibri" pitchFamily="2" charset="0"/>
        <a:ea typeface="Calibri" pitchFamily="2" charset="0"/>
        <a:cs typeface="Calibri" pitchFamily="2" charset="0"/>
      </a:defRPr>
    </a:lvl5pPr>
    <a:lvl6pPr marL="2286000" marR="0" indent="0" algn="l" defTabSz="914400">
      <a:lnSpc>
        <a:spcPct val="100000"/>
      </a:lnSpc>
      <a:spcBef>
        <a:spcPts val="0"/>
      </a:spcBef>
      <a:spcAft>
        <a:spcPts val="0"/>
      </a:spcAft>
      <a:buNone/>
      <a:tabLst/>
      <a:defRPr lang="de-de" sz="1200" b="0" i="0" u="none" strike="noStrike" kern="1" spc="0" baseline="0">
        <a:solidFill>
          <a:schemeClr val="tx1"/>
        </a:solidFill>
        <a:effectLst/>
        <a:latin typeface="Calibri" pitchFamily="2" charset="0"/>
        <a:ea typeface="Calibri" pitchFamily="2" charset="0"/>
        <a:cs typeface="Calibri" pitchFamily="2" charset="0"/>
      </a:defRPr>
    </a:lvl6pPr>
    <a:lvl7pPr marL="2743200" marR="0" indent="0" algn="l" defTabSz="914400">
      <a:lnSpc>
        <a:spcPct val="100000"/>
      </a:lnSpc>
      <a:spcBef>
        <a:spcPts val="0"/>
      </a:spcBef>
      <a:spcAft>
        <a:spcPts val="0"/>
      </a:spcAft>
      <a:buNone/>
      <a:tabLst/>
      <a:defRPr lang="de-de" sz="1200" b="0" i="0" u="none" strike="noStrike" kern="1" spc="0" baseline="0">
        <a:solidFill>
          <a:schemeClr val="tx1"/>
        </a:solidFill>
        <a:effectLst/>
        <a:latin typeface="Calibri" pitchFamily="2" charset="0"/>
        <a:ea typeface="Calibri" pitchFamily="2" charset="0"/>
        <a:cs typeface="Calibri" pitchFamily="2" charset="0"/>
      </a:defRPr>
    </a:lvl7pPr>
    <a:lvl8pPr marL="3200400" marR="0" indent="0" algn="l" defTabSz="914400">
      <a:lnSpc>
        <a:spcPct val="100000"/>
      </a:lnSpc>
      <a:spcBef>
        <a:spcPts val="0"/>
      </a:spcBef>
      <a:spcAft>
        <a:spcPts val="0"/>
      </a:spcAft>
      <a:buNone/>
      <a:tabLst/>
      <a:defRPr lang="de-de" sz="1200" b="0" i="0" u="none" strike="noStrike" kern="1" spc="0" baseline="0">
        <a:solidFill>
          <a:schemeClr val="tx1"/>
        </a:solidFill>
        <a:effectLst/>
        <a:latin typeface="Calibri" pitchFamily="2" charset="0"/>
        <a:ea typeface="Calibri" pitchFamily="2" charset="0"/>
        <a:cs typeface="Calibri" pitchFamily="2" charset="0"/>
      </a:defRPr>
    </a:lvl8pPr>
    <a:lvl9pPr marL="3657600" marR="0" indent="0" algn="l" defTabSz="914400">
      <a:lnSpc>
        <a:spcPct val="100000"/>
      </a:lnSpc>
      <a:spcBef>
        <a:spcPts val="0"/>
      </a:spcBef>
      <a:spcAft>
        <a:spcPts val="0"/>
      </a:spcAft>
      <a:buNone/>
      <a:tabLst/>
      <a:defRPr lang="de-de" sz="1200" b="0" i="0" u="none" strike="noStrike" kern="1" spc="0" baseline="0">
        <a:solidFill>
          <a:schemeClr val="tx1"/>
        </a:solidFill>
        <a:effectLst/>
        <a:latin typeface="Calibri" pitchFamily="2" charset="0"/>
        <a:ea typeface="Calibri" pitchFamily="2" charset="0"/>
        <a:cs typeface="Calibri" pitchFamily="2" charset="0"/>
      </a:defRPr>
    </a:lvl9pPr>
  </p:notesStyle>
</p:notesMaster>
</file>

<file path=ppt/notesSlides/_rels/notesSlide1.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6.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7.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notesSlide1.xml><?xml version="1.0" encoding="utf-8"?>
<p:notes xmlns:p="http://schemas.openxmlformats.org/presentationml/2006/main" xmlns:p14="http://schemas.microsoft.com/office/powerpoint/2010/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bildplatzhalter 1"/>
          <p:cNvSpPr>
            <a:spLocks noGrp="1" noChangeArrowheads="1"/>
            <a:extLst>
              <a:ext uri="smNativeData">
                <pr:smNativeData xmlns:pr="smNativeData" val="SMDATA_13_QFaxZBMAAAAlAAAAZAAAAC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qBQAAkgQAACIkAABsGwAAEAAAACYAAAAIAAAAAQAAAAAAAAA="/>
              </a:ext>
            </a:extLst>
          </p:cNvSpPr>
          <p:nvPr>
            <p:ph type="sldImg"/>
          </p:nvPr>
        </p:nvSpPr>
        <p:spPr>
          <a:xfrm>
            <a:off x="920750" y="742950"/>
            <a:ext cx="4953000" cy="3714750"/>
          </a:xfrm>
        </p:spPr>
      </p:sp>
      <p:sp>
        <p:nvSpPr>
          <p:cNvPr id="3" name="Notizenplatzhalter 2"/>
          <p:cNvSpPr>
            <a:spLocks noGrp="1" noChangeArrowheads="1"/>
            <a:extLst>
              <a:ext uri="smNativeData">
                <pr:smNativeData xmlns:pr="smNativeData" val="SMDATA_13_QFaxZB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uBAAA8hwAAJ4lAABeOAAAEAAAACYAAAAIAAAAAQAAAAAAAAA="/>
              </a:ext>
            </a:extLst>
          </p:cNvSpPr>
          <p:nvPr>
            <p:ph type="body" idx="1"/>
          </p:nvPr>
        </p:nvSpPr>
        <p:spPr>
          <a:xfrm>
            <a:off x="679450" y="4705350"/>
            <a:ext cx="5435600" cy="4457700"/>
          </a:xfrm>
        </p:spPr>
        <p:txBody>
          <a:bodyPr/>
          <a:lstStyle/>
          <a:p>
            <a:pPr>
              <a:defRPr lang="de-de"/>
            </a:pPr>
          </a:p>
        </p:txBody>
      </p:sp>
    </p:spTree>
  </p:cSld>
  <p:clrMapOvr>
    <a:masterClrMapping/>
  </p:clrMapOvr>
</p:notes>
</file>

<file path=ppt/notesSlides/notesSlide2.xml><?xml version="1.0" encoding="utf-8"?>
<p:notes xmlns:p="http://schemas.openxmlformats.org/presentationml/2006/main" xmlns:p14="http://schemas.microsoft.com/office/powerpoint/2010/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bildplatzhalter 1"/>
          <p:cNvSpPr>
            <a:spLocks noGrp="1" noChangeArrowheads="1"/>
            <a:extLst>
              <a:ext uri="smNativeData">
                <pr:smNativeData xmlns:pr="smNativeData" val="SMDATA_13_QFaxZBMAAAAlAAAAZAAAAC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7///8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qBQAAkgQAACIkAABsGwAAEAAAACYAAAAIAAAAAQ4AAAAAAAA="/>
              </a:ext>
            </a:extLst>
          </p:cNvSpPr>
          <p:nvPr>
            <p:ph type="sldImg"/>
          </p:nvPr>
        </p:nvSpPr>
        <p:spPr>
          <a:xfrm>
            <a:off x="920750" y="742950"/>
            <a:ext cx="4953000" cy="3714750"/>
          </a:xfrm>
        </p:spPr>
      </p:sp>
      <p:sp>
        <p:nvSpPr>
          <p:cNvPr id="3" name="Notizenplatzhalter 2"/>
          <p:cNvSpPr>
            <a:spLocks noGrp="1" noChangeArrowheads="1"/>
            <a:extLst>
              <a:ext uri="smNativeData">
                <pr:smNativeData xmlns:pr="smNativeData" val="SMDATA_13_QFaxZB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X///8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uBAAA8hwAAJ4lAABeOAAAEAAAACYAAAAIAAAAvx4AAAAAAAA="/>
              </a:ext>
            </a:extLst>
          </p:cNvSpPr>
          <p:nvPr>
            <p:ph type="body" idx="1"/>
          </p:nvPr>
        </p:nvSpPr>
        <p:spPr>
          <a:xfrm>
            <a:off x="679450" y="4705350"/>
            <a:ext cx="5435600" cy="4457700"/>
          </a:xfrm>
        </p:spPr>
        <p:txBody>
          <a:bodyPr vert="horz" wrap="square" lIns="91440" tIns="45720" rIns="91440" bIns="45720" numCol="1" spcCol="215900" anchor="t">
            <a:prstTxWarp prst="textNoShape">
              <a:avLst/>
            </a:prstTxWarp>
          </a:bodyPr>
          <a:lstStyle/>
          <a:p>
            <a:pPr>
              <a:defRPr lang="de-de"/>
            </a:pPr>
          </a:p>
        </p:txBody>
      </p:sp>
      <p:sp>
        <p:nvSpPr>
          <p:cNvPr id="4" name="Foliennummernplatzhalter 3"/>
          <p:cNvSpPr>
            <a:spLocks noGrp="1" noChangeArrowheads="1"/>
            <a:extLst>
              <a:ext uri="smNativeData">
                <pr:smNativeData xmlns:pr="smNativeData" val="SMDATA_13_QFaxZBMAAAAlAAAAZAAAAA0AAAAAkAAAAEgAAACQAAAASAAAAAAAAAAC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7///8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FwAA4TkAAMopAADtPAAAEAAAACYAAAAIAAAAAQ4AAAAAAAA="/>
              </a:ext>
            </a:extLst>
          </p:cNvSpPr>
          <p:nvPr>
            <p:ph type="sldNum" sz="quarter" idx="4294967295"/>
          </p:nvPr>
        </p:nvSpPr>
        <p:spPr>
          <a:xfrm>
            <a:off x="3848735" y="9408795"/>
            <a:ext cx="2944495" cy="495300"/>
          </a:xfrm>
        </p:spPr>
        <p:txBody>
          <a:bodyPr/>
          <a:lstStyle/>
          <a:p>
            <a:pPr>
              <a:defRPr lang="de-de"/>
            </a:pPr>
            <a:fld id="{7EB33193-DD93-E6C7-DD0B-2B927F452B7E}" type="slidenum">
              <a:t>41</a:t>
            </a:fld>
          </a:p>
        </p:txBody>
      </p:sp>
    </p:spTree>
  </p:cSld>
  <p:clrMapOvr>
    <a:masterClrMapping/>
  </p:clrMapOvr>
</p:notes>
</file>

<file path=ppt/notesSlides/notesSlide3.xml><?xml version="1.0" encoding="utf-8"?>
<p:notes xmlns:p="http://schemas.openxmlformats.org/presentationml/2006/main" xmlns:p14="http://schemas.microsoft.com/office/powerpoint/2010/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bildplatzhalter 1"/>
          <p:cNvSpPr>
            <a:spLocks noGrp="1" noChangeArrowheads="1"/>
            <a:extLst>
              <a:ext uri="smNativeData">
                <pr:smNativeData xmlns:pr="smNativeData" val="SMDATA_13_QFaxZBMAAAAlAAAAZAAAAC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j///8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qBQAAkgQAACIkAABsGwAAEAAAACYAAAAIAAAAAQ4AAAAAAAA="/>
              </a:ext>
            </a:extLst>
          </p:cNvSpPr>
          <p:nvPr>
            <p:ph type="sldImg"/>
          </p:nvPr>
        </p:nvSpPr>
        <p:spPr>
          <a:xfrm>
            <a:off x="920750" y="742950"/>
            <a:ext cx="4953000" cy="3714750"/>
          </a:xfrm>
        </p:spPr>
      </p:sp>
      <p:sp>
        <p:nvSpPr>
          <p:cNvPr id="3" name="Notizenplatzhalter 2"/>
          <p:cNvSpPr>
            <a:spLocks noGrp="1" noChangeArrowheads="1"/>
            <a:extLst>
              <a:ext uri="smNativeData">
                <pr:smNativeData xmlns:pr="smNativeData" val="SMDATA_13_QFaxZB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7///8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uBAAA8hwAAJ4lAABeOAAAEAAAACYAAAAIAAAAvx4AAAAAAAA="/>
              </a:ext>
            </a:extLst>
          </p:cNvSpPr>
          <p:nvPr>
            <p:ph type="body" idx="1"/>
          </p:nvPr>
        </p:nvSpPr>
        <p:spPr>
          <a:xfrm>
            <a:off x="679450" y="4705350"/>
            <a:ext cx="5435600" cy="4457700"/>
          </a:xfrm>
        </p:spPr>
        <p:txBody>
          <a:bodyPr vert="horz" wrap="square" lIns="91440" tIns="45720" rIns="91440" bIns="45720" numCol="1" spcCol="215900" anchor="t">
            <a:prstTxWarp prst="textNoShape">
              <a:avLst/>
            </a:prstTxWarp>
          </a:bodyPr>
          <a:lstStyle/>
          <a:p>
            <a:pPr>
              <a:defRPr lang="de-de"/>
            </a:pPr>
          </a:p>
        </p:txBody>
      </p:sp>
      <p:sp>
        <p:nvSpPr>
          <p:cNvPr id="4" name="Foliennummernplatzhalter 3"/>
          <p:cNvSpPr>
            <a:spLocks noGrp="1" noChangeArrowheads="1"/>
            <a:extLst>
              <a:ext uri="smNativeData">
                <pr:smNativeData xmlns:pr="smNativeData" val="SMDATA_13_QFaxZBMAAAAlAAAAZAAAAA0AAAAAkAAAAEgAAACQAAAASAAAAAAAAAAC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r///8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FwAA4TkAAMopAADtPAAAEAAAACYAAAAIAAAAAQ4AAAAAAAA="/>
              </a:ext>
            </a:extLst>
          </p:cNvSpPr>
          <p:nvPr>
            <p:ph type="sldNum" sz="quarter" idx="4294967295"/>
          </p:nvPr>
        </p:nvSpPr>
        <p:spPr>
          <a:xfrm>
            <a:off x="3848735" y="9408795"/>
            <a:ext cx="2944495" cy="495300"/>
          </a:xfrm>
        </p:spPr>
        <p:txBody>
          <a:bodyPr/>
          <a:lstStyle/>
          <a:p>
            <a:pPr>
              <a:defRPr lang="de-de"/>
            </a:pPr>
            <a:fld id="{7EB36A96-D893-E69C-DD0B-2EC924452B7B}" type="slidenum">
              <a:t>42</a:t>
            </a:fld>
          </a:p>
        </p:txBody>
      </p:sp>
    </p:spTree>
  </p:cSld>
  <p:clrMapOvr>
    <a:masterClrMapping/>
  </p:clrMapOvr>
</p:notes>
</file>

<file path=ppt/notesSlides/notesSlide4.xml><?xml version="1.0" encoding="utf-8"?>
<p:notes xmlns:p="http://schemas.openxmlformats.org/presentationml/2006/main" xmlns:p14="http://schemas.microsoft.com/office/powerpoint/2010/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bildplatzhalter 1"/>
          <p:cNvSpPr>
            <a:spLocks noGrp="1" noChangeArrowheads="1"/>
            <a:extLst>
              <a:ext uri="smNativeData">
                <pr:smNativeData xmlns:pr="smNativeData" val="SMDATA_13_QFaxZBMAAAAlAAAAZAAAAC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v///8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qBQAAkgQAACIkAABsGwAAEAAAACYAAAAIAAAAAQ4AAAAAAAA="/>
              </a:ext>
            </a:extLst>
          </p:cNvSpPr>
          <p:nvPr>
            <p:ph type="sldImg"/>
          </p:nvPr>
        </p:nvSpPr>
        <p:spPr>
          <a:xfrm>
            <a:off x="920750" y="742950"/>
            <a:ext cx="4953000" cy="3714750"/>
          </a:xfrm>
        </p:spPr>
      </p:sp>
      <p:sp>
        <p:nvSpPr>
          <p:cNvPr id="3" name="Notizenplatzhalter 2"/>
          <p:cNvSpPr>
            <a:spLocks noGrp="1" noChangeArrowheads="1"/>
            <a:extLst>
              <a:ext uri="smNativeData">
                <pr:smNativeData xmlns:pr="smNativeData" val="SMDATA_13_QFaxZB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v///8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uBAAA8hwAAJ4lAABeOAAAEAAAACYAAAAIAAAAvx4AAAAAAAA="/>
              </a:ext>
            </a:extLst>
          </p:cNvSpPr>
          <p:nvPr>
            <p:ph type="body" idx="1"/>
          </p:nvPr>
        </p:nvSpPr>
        <p:spPr>
          <a:xfrm>
            <a:off x="679450" y="4705350"/>
            <a:ext cx="5435600" cy="4457700"/>
          </a:xfrm>
        </p:spPr>
        <p:txBody>
          <a:bodyPr vert="horz" wrap="square" lIns="91440" tIns="45720" rIns="91440" bIns="45720" numCol="1" spcCol="215900" anchor="t">
            <a:prstTxWarp prst="textNoShape">
              <a:avLst/>
            </a:prstTxWarp>
          </a:bodyPr>
          <a:lstStyle/>
          <a:p>
            <a:pPr>
              <a:defRPr lang="de-de"/>
            </a:pPr>
          </a:p>
        </p:txBody>
      </p:sp>
      <p:sp>
        <p:nvSpPr>
          <p:cNvPr id="4" name="Foliennummernplatzhalter 3"/>
          <p:cNvSpPr>
            <a:spLocks noGrp="1" noChangeArrowheads="1"/>
            <a:extLst>
              <a:ext uri="smNativeData">
                <pr:smNativeData xmlns:pr="smNativeData" val="SMDATA_13_QFaxZBMAAAAlAAAAZAAAAA0AAAAAkAAAAEgAAACQAAAASAAAAAAAAAAC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v///8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FwAA4TkAAMopAADtPAAAEAAAACYAAAAIAAAAAQ4AAAAAAAA="/>
              </a:ext>
            </a:extLst>
          </p:cNvSpPr>
          <p:nvPr>
            <p:ph type="sldNum" sz="quarter" idx="4294967295"/>
          </p:nvPr>
        </p:nvSpPr>
        <p:spPr>
          <a:xfrm>
            <a:off x="3848735" y="9408795"/>
            <a:ext cx="2944495" cy="495300"/>
          </a:xfrm>
        </p:spPr>
        <p:txBody>
          <a:bodyPr/>
          <a:lstStyle/>
          <a:p>
            <a:pPr>
              <a:defRPr lang="de-de"/>
            </a:pPr>
            <a:fld id="{7EB33953-1D93-E6CF-DD0B-EB9A77452BBE}" type="slidenum">
              <a:t>43</a:t>
            </a:fld>
          </a:p>
        </p:txBody>
      </p:sp>
    </p:spTree>
  </p:cSld>
  <p:clrMapOvr>
    <a:masterClrMapping/>
  </p:clrMapOvr>
</p:notes>
</file>

<file path=ppt/notesSlides/notesSlide5.xml><?xml version="1.0" encoding="utf-8"?>
<p:notes xmlns:p="http://schemas.openxmlformats.org/presentationml/2006/main" xmlns:p14="http://schemas.microsoft.com/office/powerpoint/2010/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bildplatzhalter 1"/>
          <p:cNvSpPr>
            <a:spLocks noGrp="1" noChangeArrowheads="1"/>
            <a:extLst>
              <a:ext uri="smNativeData">
                <pr:smNativeData xmlns:pr="smNativeData" val="SMDATA_13_QFaxZBMAAAAlAAAAZAAAAC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OX///8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qBQAAkgQAACIkAABsGwAAEAAAACYAAAAIAAAAAQAAAAAAAAA="/>
              </a:ext>
            </a:extLst>
          </p:cNvSpPr>
          <p:nvPr>
            <p:ph type="sldImg"/>
          </p:nvPr>
        </p:nvSpPr>
        <p:spPr>
          <a:xfrm>
            <a:off x="920750" y="742950"/>
            <a:ext cx="4953000" cy="3714750"/>
          </a:xfrm>
        </p:spPr>
      </p:sp>
      <p:sp>
        <p:nvSpPr>
          <p:cNvPr id="3" name="Notizenplatzhalter 2"/>
          <p:cNvSpPr>
            <a:spLocks noGrp="1" noChangeArrowheads="1"/>
            <a:extLst>
              <a:ext uri="smNativeData">
                <pr:smNativeData xmlns:pr="smNativeData" val="SMDATA_13_QFaxZB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v///8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uBAAA8hwAAJ4lAABeOAAAEAAAACYAAAAIAAAAAQAAAAAAAAA="/>
              </a:ext>
            </a:extLst>
          </p:cNvSpPr>
          <p:nvPr>
            <p:ph type="body" idx="1"/>
          </p:nvPr>
        </p:nvSpPr>
        <p:spPr>
          <a:xfrm>
            <a:off x="679450" y="4705350"/>
            <a:ext cx="5435600" cy="4457700"/>
          </a:xfrm>
        </p:spPr>
        <p:txBody>
          <a:bodyPr/>
          <a:lstStyle/>
          <a:p>
            <a:pPr>
              <a:defRPr lang="de-de"/>
            </a:pPr>
          </a:p>
        </p:txBody>
      </p:sp>
    </p:spTree>
  </p:cSld>
  <p:clrMapOvr>
    <a:masterClrMapping/>
  </p:clrMapOvr>
</p:notes>
</file>

<file path=ppt/notesSlides/notesSlide6.xml><?xml version="1.0" encoding="utf-8"?>
<p:notes xmlns:p="http://schemas.openxmlformats.org/presentationml/2006/main" xmlns:p14="http://schemas.microsoft.com/office/powerpoint/2010/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bildplatzhalter 1"/>
          <p:cNvSpPr>
            <a:spLocks noGrp="1" noChangeArrowheads="1"/>
            <a:extLst>
              <a:ext uri="smNativeData">
                <pr:smNativeData xmlns:pr="smNativeData" val="SMDATA_13_QFaxZBMAAAAlAAAAZAAAAC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X///8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qBQAAkgQAACIkAABsGwAAEAAAACYAAAAIAAAAAQ4AAAAAAAA="/>
              </a:ext>
            </a:extLst>
          </p:cNvSpPr>
          <p:nvPr>
            <p:ph type="sldImg"/>
          </p:nvPr>
        </p:nvSpPr>
        <p:spPr>
          <a:xfrm>
            <a:off x="920750" y="742950"/>
            <a:ext cx="4953000" cy="3714750"/>
          </a:xfrm>
        </p:spPr>
      </p:sp>
      <p:sp>
        <p:nvSpPr>
          <p:cNvPr id="3" name="Notizenplatzhalter 2"/>
          <p:cNvSpPr>
            <a:spLocks noGrp="1" noChangeArrowheads="1"/>
            <a:extLst>
              <a:ext uri="smNativeData">
                <pr:smNativeData xmlns:pr="smNativeData" val="SMDATA_13_QFaxZB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Nf///8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uBAAA8hwAAJ4lAABeOAAAEAAAACYAAAAIAAAAvx4AAAAAAAA="/>
              </a:ext>
            </a:extLst>
          </p:cNvSpPr>
          <p:nvPr>
            <p:ph type="body" idx="1"/>
          </p:nvPr>
        </p:nvSpPr>
        <p:spPr>
          <a:xfrm>
            <a:off x="679450" y="4705350"/>
            <a:ext cx="5435600" cy="4457700"/>
          </a:xfrm>
        </p:spPr>
        <p:txBody>
          <a:bodyPr vert="horz" wrap="square" lIns="91440" tIns="45720" rIns="91440" bIns="45720" numCol="1" spcCol="215900" anchor="t">
            <a:prstTxWarp prst="textNoShape">
              <a:avLst/>
            </a:prstTxWarp>
          </a:bodyPr>
          <a:lstStyle/>
          <a:p>
            <a:pPr>
              <a:defRPr lang="de-de"/>
            </a:pPr>
          </a:p>
        </p:txBody>
      </p:sp>
      <p:sp>
        <p:nvSpPr>
          <p:cNvPr id="4" name="Foliennummernplatzhalter 3"/>
          <p:cNvSpPr>
            <a:spLocks noGrp="1" noChangeArrowheads="1"/>
            <a:extLst>
              <a:ext uri="smNativeData">
                <pr:smNativeData xmlns:pr="smNativeData" val="SMDATA_13_QFaxZBMAAAAlAAAAZAAAAA0AAAAAkAAAAEgAAACQAAAASAAAAAAAAAAC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N7///8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FwAA4TkAAMopAADtPAAAEAAAACYAAAAIAAAAAQ4AAAAAAAA="/>
              </a:ext>
            </a:extLst>
          </p:cNvSpPr>
          <p:nvPr>
            <p:ph type="sldNum" sz="quarter" idx="4294967295"/>
          </p:nvPr>
        </p:nvSpPr>
        <p:spPr>
          <a:xfrm>
            <a:off x="3848735" y="9408795"/>
            <a:ext cx="2944495" cy="495300"/>
          </a:xfrm>
        </p:spPr>
        <p:txBody>
          <a:bodyPr/>
          <a:lstStyle/>
          <a:p>
            <a:pPr>
              <a:defRPr lang="de-de"/>
            </a:pPr>
            <a:fld id="{7EB3165F-1193-E6E0-DD0B-E7B558452BB2}" type="slidenum">
              <a:t>47</a:t>
            </a:fld>
          </a:p>
        </p:txBody>
      </p:sp>
    </p:spTree>
  </p:cSld>
  <p:clrMapOvr>
    <a:masterClrMapping/>
  </p:clrMapOvr>
</p:notes>
</file>

<file path=ppt/notesSlides/notesSlide7.xml><?xml version="1.0" encoding="utf-8"?>
<p:notes xmlns:p="http://schemas.openxmlformats.org/presentationml/2006/main" xmlns:p14="http://schemas.microsoft.com/office/powerpoint/2010/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bildplatzhalter 1"/>
          <p:cNvSpPr>
            <a:spLocks noGrp="1" noChangeArrowheads="1"/>
            <a:extLst>
              <a:ext uri="smNativeData">
                <pr:smNativeData xmlns:pr="smNativeData" val="SMDATA_13_QFaxZBMAAAAlAAAAZAAAAC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X///8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qBQAAkgQAACIkAABsGwAAEAAAACYAAAAIAAAAAQ4AAAAAAAA="/>
              </a:ext>
            </a:extLst>
          </p:cNvSpPr>
          <p:nvPr>
            <p:ph type="sldImg"/>
          </p:nvPr>
        </p:nvSpPr>
        <p:spPr>
          <a:xfrm>
            <a:off x="920750" y="742950"/>
            <a:ext cx="4953000" cy="3714750"/>
          </a:xfrm>
        </p:spPr>
      </p:sp>
      <p:sp>
        <p:nvSpPr>
          <p:cNvPr id="3" name="Notizenplatzhalter 2"/>
          <p:cNvSpPr>
            <a:spLocks noGrp="1" noChangeArrowheads="1"/>
            <a:extLst>
              <a:ext uri="smNativeData">
                <pr:smNativeData xmlns:pr="smNativeData" val="SMDATA_13_QFaxZB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n///8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uBAAA8hwAAJ4lAABeOAAAEAAAACYAAAAIAAAAvx4AAAAAAAA="/>
              </a:ext>
            </a:extLst>
          </p:cNvSpPr>
          <p:nvPr>
            <p:ph type="body" idx="1"/>
          </p:nvPr>
        </p:nvSpPr>
        <p:spPr>
          <a:xfrm>
            <a:off x="679450" y="4705350"/>
            <a:ext cx="5435600" cy="4457700"/>
          </a:xfrm>
        </p:spPr>
        <p:txBody>
          <a:bodyPr vert="horz" wrap="square" lIns="91440" tIns="45720" rIns="91440" bIns="45720" numCol="1" spcCol="215900" anchor="t">
            <a:prstTxWarp prst="textNoShape">
              <a:avLst/>
            </a:prstTxWarp>
          </a:bodyPr>
          <a:lstStyle/>
          <a:p>
            <a:pPr>
              <a:defRPr lang="de-de"/>
            </a:pPr>
          </a:p>
        </p:txBody>
      </p:sp>
      <p:sp>
        <p:nvSpPr>
          <p:cNvPr id="4" name="Foliennummernplatzhalter 3"/>
          <p:cNvSpPr>
            <a:spLocks noGrp="1" noChangeArrowheads="1"/>
            <a:extLst>
              <a:ext uri="smNativeData">
                <pr:smNativeData xmlns:pr="smNativeData" val="SMDATA_13_QFaxZBMAAAAlAAAAZAAAAA0AAAAAkAAAAEgAAACQAAAASAAAAAAAAAAC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7///8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FwAA4TkAAMopAADtPAAAEAAAACYAAAAIAAAAAQ4AAAAAAAA="/>
              </a:ext>
            </a:extLst>
          </p:cNvSpPr>
          <p:nvPr>
            <p:ph type="sldNum" sz="quarter" idx="4294967295"/>
          </p:nvPr>
        </p:nvSpPr>
        <p:spPr>
          <a:xfrm>
            <a:off x="3848735" y="9408795"/>
            <a:ext cx="2944495" cy="495300"/>
          </a:xfrm>
        </p:spPr>
        <p:txBody>
          <a:bodyPr/>
          <a:lstStyle/>
          <a:p>
            <a:pPr>
              <a:defRPr lang="de-de"/>
            </a:pPr>
            <a:fld id="{7EB35FEE-A093-E6A9-DD0B-56FC11452B03}" type="slidenum">
              <a:t>48</a:t>
            </a:fld>
          </a:p>
        </p:txBody>
      </p:sp>
    </p:spTree>
  </p:cSld>
  <p:clrMapOvr>
    <a:masterClrMapping/>
  </p:clrMapOvr>
</p:notes>
</file>

<file path=ppt/slideLayouts/_rels/slideLayout1.xml.rels><?xml version="1.0" encoding="UTF-8" standalone="yes" ?>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eg"/></Relationships>
</file>

<file path=ppt/slideLayouts/_rels/slideLayout17.xml.rels><?xml version="1.0" encoding="UTF-8" standalone="yes" ?>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jpeg"/></Relationships>
</file>

<file path=ppt/slideLayouts/_rels/slideLayout28.xml.rels><?xml version="1.0" encoding="UTF-8" standalone="yes" ?>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jpeg"/></Relationships>
</file>

<file path=ppt/slideLayouts/_rels/slideLayout39.xml.rels><?xml version="1.0" encoding="UTF-8" standalone="yes" ?>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40.xml.rels><?xml version="1.0" encoding="UTF-8" standalone="yes" ?>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jpeg"/></Relationships>
</file>

<file path=ppt/slideLayouts/_rels/slideLayout5.xml.rels><?xml version="1.0" encoding="UTF-8" standalone="yes" ?>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p="http://schemas.openxmlformats.org/presentationml/2006/main" xmlns:p14="http://schemas.microsoft.com/office/powerpoint/2010/main" xmlns:r="http://schemas.openxmlformats.org/officeDocument/2006/relationships" xmlns:a="http://schemas.openxmlformats.org/drawingml/2006/main" type="title" preserve="1">
  <p:cSld name="Titelfolie">
    <p:spTree>
      <p:nvGrpSpPr>
        <p:cNvPr id="1" name=""/>
        <p:cNvGrpSpPr/>
        <p:nvPr/>
      </p:nvGrpSpPr>
      <p:grpSpPr>
        <a:xfrm>
          <a:off x="0" y="0"/>
          <a:ext cx="0" cy="0"/>
          <a:chOff x="0" y="0"/>
          <a:chExt cx="0" cy="0"/>
        </a:xfrm>
      </p:grpSpPr>
      <p:sp>
        <p:nvSpPr>
          <p:cNvPr id="2" name="Fußzeilenplatzhalter 4"/>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k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6BgAANygAAK42AADrKQAAEAAAACYAAAAIAAAAAAAAAAAAAAA="/>
              </a:ext>
            </a:extLst>
          </p:cNvSpPr>
          <p:nvPr>
            <p:ph type="ftr" sz="quarter" idx="10"/>
          </p:nvPr>
        </p:nvSpPr>
        <p:spPr/>
        <p:txBody>
          <a:bodyPr/>
          <a:lstStyle/>
          <a:p>
            <a:pPr>
              <a:defRPr lang="de-de"/>
            </a:pPr>
            <a:r>
              <a:t>| 12.02.2013 | Hessischer Fußball-Verband | Präsentation | </a:t>
            </a:r>
          </a:p>
        </p:txBody>
      </p:sp>
      <p:pic>
        <p:nvPicPr>
          <p:cNvPr id="3" name="Grafik 7" descr="LY02_PPT Vorlage-1.jpg"/>
          <p:cNvPicPr>
            <a:picLocks noChangeAspect="1"/>
            <a:extLst>
              <a:ext uri="smNativeData">
                <pr:smNativeData xmlns:pr="smNativeData" val="SMDATA_15_QFaxZB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DoK1oBDAAAABAAAAAAAAAAAAAAAAAAAAAAAAAAHgAAAGgAAAAAAAAAAAAAAAAAAAAAAAAAAAAAABAnAAAQJwAAAAAAAAAAAAAAAAAAAAAAAAAAAAAAAAAAAAAAAAAAAAAUAAAAAAAAAMDA/wAAAAAAZAAAADIAAAAAAAAAZAAAAAAAAAB/f38ACgAAAB8AAABUAAAAT4G9Bf///wEAAAAAAAAAAAAAAAAAAAAAAAAAAAAAAAAAAAAAAAAAAAAAAAJ/f38A7uzhA8zMzADAwP8Af39/AAAAAAAAAAAAAAAAAP///wAAAAAAIQAAABgAAAAUAAAAAAAAAAAAAABAOAAAMCoAABAAAAAmAAAACAAAAP//////////"/>
              </a:ext>
            </a:extLst>
          </p:cNvPicPr>
          <p:nvPr/>
        </p:nvPicPr>
        <p:blipFill>
          <a:blip r:embed="rId2"/>
          <a:stretch>
            <a:fillRect/>
          </a:stretch>
        </p:blipFill>
        <p:spPr>
          <a:xfrm>
            <a:off x="0" y="0"/>
            <a:ext cx="9144000" cy="6858000"/>
          </a:xfrm>
          <a:prstGeom prst="rect">
            <a:avLst/>
          </a:prstGeom>
          <a:noFill/>
          <a:ln>
            <a:noFill/>
          </a:ln>
          <a:effectLst/>
        </p:spPr>
      </p:pic>
      <p:sp>
        <p:nvSpPr>
          <p:cNvPr id="4" name="Titel 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M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0AwAA4AsAAH00AAA5EAAAEAAAACYAAAAIAAAAPZAAAAAAAAA="/>
              </a:ext>
            </a:extLst>
          </p:cNvSpPr>
          <p:nvPr>
            <p:ph type="ctrTitle"/>
          </p:nvPr>
        </p:nvSpPr>
        <p:spPr>
          <a:xfrm>
            <a:off x="601980" y="1930400"/>
            <a:ext cx="7930515" cy="706755"/>
          </a:xfrm>
        </p:spPr>
        <p:txBody>
          <a:bodyPr vert="horz" wrap="square" lIns="0" tIns="45720" rIns="0" bIns="45720" numCol="1" spcCol="215900" anchor="t">
            <a:prstTxWarp prst="textNoShape">
              <a:avLst/>
            </a:prstTxWarp>
          </a:bodyPr>
          <a:lstStyle>
            <a:lvl1pPr algn="l">
              <a:defRPr lang="de-de" sz="1800" b="1" baseline="0">
                <a:solidFill>
                  <a:schemeClr val="bg1"/>
                </a:solidFill>
                <a:latin typeface="Arial" pitchFamily="2" charset="0"/>
                <a:ea typeface="Arial" pitchFamily="2" charset="0"/>
                <a:cs typeface="Arial" pitchFamily="2" charset="0"/>
              </a:defRPr>
            </a:lvl1pPr>
            <a:lvl2pPr>
              <a:defRPr lang="de-de"/>
            </a:lvl2pPr>
            <a:lvl3pPr>
              <a:defRPr lang="de-de"/>
            </a:lvl3pPr>
            <a:lvl4pPr>
              <a:defRPr lang="de-de"/>
            </a:lvl4pPr>
            <a:lvl5pPr>
              <a:defRPr lang="de-de"/>
            </a:lvl5pPr>
            <a:lvl6pPr>
              <a:defRPr lang="de-de"/>
            </a:lvl6pPr>
            <a:lvl7pPr>
              <a:defRPr lang="de-de"/>
            </a:lvl7pPr>
            <a:lvl8pPr>
              <a:defRPr lang="de-de"/>
            </a:lvl8pPr>
            <a:lvl9pPr>
              <a:defRPr lang="de-de"/>
            </a:lvl9pPr>
          </a:lstStyle>
          <a:p>
            <a:pPr>
              <a:defRPr lang="de-de"/>
            </a:pPr>
            <a:r>
              <a:t>Herzlich Willkommen zur Tagung „FIFA WM 2011 in Deutschland“</a:t>
            </a:r>
            <a:br/>
          </a:p>
        </p:txBody>
      </p:sp>
      <p:sp>
        <p:nvSpPr>
          <p:cNvPr id="5" name="Untertitel 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OT///8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DAwAArA8AAH00AAB0GgAAEAAAACYAAAAIAAAAPZAAAAAAAAA="/>
              </a:ext>
            </a:extLst>
          </p:cNvSpPr>
          <p:nvPr>
            <p:ph type="subTitle" idx="1"/>
          </p:nvPr>
        </p:nvSpPr>
        <p:spPr>
          <a:xfrm>
            <a:off x="611505" y="2547620"/>
            <a:ext cx="7920990" cy="1752600"/>
          </a:xfrm>
        </p:spPr>
        <p:txBody>
          <a:bodyPr vert="horz" wrap="square" lIns="0" tIns="0" rIns="0" bIns="0" numCol="1" spcCol="215900" anchor="t">
            <a:prstTxWarp prst="textNoShape">
              <a:avLst/>
            </a:prstTxWarp>
          </a:bodyPr>
          <a:lstStyle>
            <a:lvl1pPr marL="0" marR="0" indent="0" algn="l" defTabSz="914400">
              <a:lnSpc>
                <a:spcPct val="100000"/>
              </a:lnSpc>
              <a:spcBef>
                <a:spcPts val="430"/>
              </a:spcBef>
              <a:spcAft>
                <a:spcPts val="0"/>
              </a:spcAft>
              <a:buNone/>
              <a:tabLst/>
              <a:defRPr lang="de-de" sz="1800" baseline="0">
                <a:solidFill>
                  <a:schemeClr val="bg1"/>
                </a:solidFill>
                <a:latin typeface="Arial" pitchFamily="2" charset="0"/>
                <a:ea typeface="Arial" pitchFamily="2" charset="0"/>
                <a:cs typeface="Arial" pitchFamily="2" charset="0"/>
              </a:defRPr>
            </a:lvl1pPr>
            <a:lvl2pPr marL="457200" indent="0" algn="ctr">
              <a:buNone/>
              <a:defRPr lang="de-de">
                <a:solidFill>
                  <a:srgbClr val="8C8C8C"/>
                </a:solidFill>
              </a:defRPr>
            </a:lvl2pPr>
            <a:lvl3pPr marL="914400" indent="0" algn="ctr">
              <a:buNone/>
              <a:defRPr lang="de-de">
                <a:solidFill>
                  <a:srgbClr val="8C8C8C"/>
                </a:solidFill>
              </a:defRPr>
            </a:lvl3pPr>
            <a:lvl4pPr marL="1371600" indent="0" algn="ctr">
              <a:buNone/>
              <a:defRPr lang="de-de">
                <a:solidFill>
                  <a:srgbClr val="8C8C8C"/>
                </a:solidFill>
              </a:defRPr>
            </a:lvl4pPr>
            <a:lvl5pPr marL="1828800" indent="0" algn="ctr">
              <a:buNone/>
              <a:defRPr lang="de-de">
                <a:solidFill>
                  <a:srgbClr val="8C8C8C"/>
                </a:solidFill>
              </a:defRPr>
            </a:lvl5pPr>
            <a:lvl6pPr marL="2286000" indent="0" algn="ctr">
              <a:buNone/>
              <a:defRPr lang="de-de">
                <a:solidFill>
                  <a:srgbClr val="8C8C8C"/>
                </a:solidFill>
              </a:defRPr>
            </a:lvl6pPr>
            <a:lvl7pPr marL="2743200" indent="0" algn="ctr">
              <a:buNone/>
              <a:defRPr lang="de-de">
                <a:solidFill>
                  <a:srgbClr val="8C8C8C"/>
                </a:solidFill>
              </a:defRPr>
            </a:lvl7pPr>
            <a:lvl8pPr marL="3200400" indent="0" algn="ctr">
              <a:buNone/>
              <a:defRPr lang="de-de">
                <a:solidFill>
                  <a:srgbClr val="8C8C8C"/>
                </a:solidFill>
              </a:defRPr>
            </a:lvl8pPr>
            <a:lvl9pPr marL="3657600" indent="0" algn="ctr">
              <a:buNone/>
              <a:defRPr lang="de-de">
                <a:solidFill>
                  <a:srgbClr val="8C8C8C"/>
                </a:solidFill>
              </a:defRPr>
            </a:lvl9pPr>
          </a:lstStyle>
          <a:p>
            <a:pPr>
              <a:defRPr lang="de-de"/>
            </a:pPr>
            <a:r>
              <a:t>Aktivitäten des Ausschusses</a:t>
            </a:r>
            <a:br/>
            <a:r>
              <a:t>für Frauen- du Mädchenfußball im HFV</a:t>
            </a:r>
            <a:br/>
            <a:br/>
            <a:r>
              <a:t>Frankfurt, den 22. November 2011</a:t>
            </a:r>
          </a:p>
          <a:p>
            <a:pPr>
              <a:defRPr lang="de-de"/>
            </a:pPr>
          </a:p>
        </p:txBody>
      </p:sp>
      <p:pic>
        <p:nvPicPr>
          <p:cNvPr id="6" name="Grafik 5" descr="LY02_PPT Vorlage-1.jpg"/>
          <p:cNvPicPr>
            <a:picLocks noChangeAspect="1"/>
            <a:extLst>
              <a:ext uri="smNativeData">
                <pr:smNativeData xmlns:pr="smNativeData" val="SMDATA_15_QFaxZB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BQo08ADAAAABAAAAAAAAAAAAAAAAAAAAAAAAAAHgAAAGgAAAAAAAAAAAAAAAAAAAAAAAAAAAAAABAnAAAQJwAAAAAAAAAAAAAAAAAAAAAAAAAAAAAAAAAAAAAAAAAAAAAUAAAAAAAAAMDA/wAAAAAAZAAAADIAAAAAAAAAZAAAAAAAAAB/f38ACgAAAB8AAABUAAAAT4G9Bf///wEAAAAAAAAAAAAAAAAAAAAAAAAAAAAAAAAAAAAAAAAAAAAAAAJ/f38A7uzhA8zMzADAwP8Af39/AAAAAAAAAAAAAAAAAP///wAAAAAAIQAAABgAAAAUAAAAAAAAAAAAAABAOAAAMCoAABAAAAAmAAAACAAAAP//////////"/>
              </a:ext>
            </a:extLst>
          </p:cNvPicPr>
          <p:nvPr/>
        </p:nvPicPr>
        <p:blipFill>
          <a:blip r:embed="rId2"/>
          <a:stretch>
            <a:fillRect/>
          </a:stretch>
        </p:blipFill>
        <p:spPr>
          <a:xfrm>
            <a:off x="0" y="0"/>
            <a:ext cx="9144000" cy="6858000"/>
          </a:xfrm>
          <a:prstGeom prst="rect">
            <a:avLst/>
          </a:prstGeom>
          <a:noFill/>
          <a:ln>
            <a:noFill/>
          </a:ln>
          <a:effectLst/>
        </p:spPr>
      </p:pic>
    </p:spTree>
  </p:cSld>
  <p:clrMapOvr>
    <a:masterClrMapping/>
  </p:clrMapOvr>
</p:sldLayout>
</file>

<file path=ppt/slideLayouts/slideLayout10.xml><?xml version="1.0" encoding="utf-8"?>
<p:sldLayout xmlns:p="http://schemas.openxmlformats.org/presentationml/2006/main" xmlns:p14="http://schemas.microsoft.com/office/powerpoint/2010/main" xmlns:r="http://schemas.openxmlformats.org/officeDocument/2006/relationships" xmlns:a="http://schemas.openxmlformats.org/drawingml/2006/main" type="blank">
  <p:cSld name="Leer">
    <p:spTree>
      <p:nvGrpSpPr>
        <p:cNvPr id="1" name=""/>
        <p:cNvGrpSpPr/>
        <p:nvPr/>
      </p:nvGrpSpPr>
      <p:grpSpPr>
        <a:xfrm>
          <a:off x="0" y="0"/>
          <a:ext cx="0" cy="0"/>
          <a:chOff x="0" y="0"/>
          <a:chExt cx="0" cy="0"/>
        </a:xfrm>
      </p:grpSpPr>
      <p:sp>
        <p:nvSpPr>
          <p:cNvPr id="2" name="FußzeilenBereich1"/>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6BgAANygAAK42AADrKQAAEAAAACYAAAAIAAAAAAAAAAAAAAA="/>
              </a:ext>
            </a:extLst>
          </p:cNvSpPr>
          <p:nvPr>
            <p:ph type="ftr" sz="quarter" idx="11"/>
          </p:nvPr>
        </p:nvSpPr>
        <p:spPr/>
        <p:txBody>
          <a:bodyPr/>
          <a:lstStyle/>
          <a:p>
            <a:pPr>
              <a:defRPr lang="de-de"/>
            </a:pPr>
            <a:r>
              <a:t>| 12.02.2013 | Hessischer Fußball-Verband | Präsentation | </a:t>
            </a:r>
          </a:p>
        </p:txBody>
      </p:sp>
    </p:spTree>
  </p:cSld>
  <p:clrMapOvr>
    <a:masterClrMapping/>
  </p:clrMapOvr>
</p:sldLayout>
</file>

<file path=ppt/slideLayouts/slideLayout11.xml><?xml version="1.0" encoding="utf-8"?>
<p:sldLayout xmlns:p="http://schemas.openxmlformats.org/presentationml/2006/main" xmlns:p14="http://schemas.microsoft.com/office/powerpoint/2010/main" xmlns:r="http://schemas.openxmlformats.org/officeDocument/2006/relationships" xmlns:a="http://schemas.openxmlformats.org/drawingml/2006/main" type="objTx">
  <p:cSld name="Inhalt mit Überschrift">
    <p:spTree>
      <p:nvGrpSpPr>
        <p:cNvPr id="1" name=""/>
        <p:cNvGrpSpPr/>
        <p:nvPr/>
      </p:nvGrpSpPr>
      <p:grpSpPr>
        <a:xfrm>
          <a:off x="0" y="0"/>
          <a:ext cx="0" cy="0"/>
          <a:chOff x="0" y="0"/>
          <a:chExt cx="0" cy="0"/>
        </a:xfrm>
      </p:grpSpPr>
      <p:sp>
        <p:nvSpPr>
          <p:cNvPr id="2" name="Folientitel1"/>
          <p:cNvSpPr>
            <a:spLocks noGrp="1" noChangeArrowheads="1"/>
            <a:extLst>
              <a:ext uri="smNativeData">
                <pr:smNativeData xmlns:pr="smNativeData" val="SMDATA_13_QFaxZBMAAAAlAAAAZAAAAA0AAAAAAAAAAEgAAAAAAAAASAAAAAAAAAAC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IjPTw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rgEAAFIVAADUCAAAEAAAACYAAAAIAAAAvRAAAAAAAAA="/>
              </a:ext>
            </a:extLst>
          </p:cNvSpPr>
          <p:nvPr>
            <p:ph type="title"/>
          </p:nvPr>
        </p:nvSpPr>
        <p:spPr>
          <a:xfrm>
            <a:off x="457200" y="273050"/>
            <a:ext cx="3008630" cy="1162050"/>
          </a:xfrm>
        </p:spPr>
        <p:txBody>
          <a:bodyPr vert="horz" wrap="square" lIns="0" tIns="45720" rIns="0" bIns="45720" numCol="1" spcCol="215900" anchor="b">
            <a:prstTxWarp prst="textNoShape">
              <a:avLst/>
            </a:prstTxWarp>
          </a:bodyPr>
          <a:lstStyle/>
          <a:p>
            <a:pPr>
              <a:defRPr lang="de-de"/>
            </a:pPr>
            <a:r>
              <a:t>Master-Titelstil durch Klicken bearbeiten</a:t>
            </a:r>
          </a:p>
        </p:txBody>
      </p:sp>
      <p:sp>
        <p:nvSpPr>
          <p:cNvPr id="3" name="Folientext1"/>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GwAaQ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FQAArgEAAHA1AACwJQAAEAAAACYAAAAIAAAAAQAAAAAAAAA="/>
              </a:ext>
            </a:extLst>
          </p:cNvSpPr>
          <p:nvPr>
            <p:ph idx="1"/>
          </p:nvPr>
        </p:nvSpPr>
        <p:spPr>
          <a:xfrm>
            <a:off x="3575050" y="273050"/>
            <a:ext cx="5111750" cy="5853430"/>
          </a:xfrm>
        </p:spPr>
        <p:txBody>
          <a:bodyPr/>
          <a:lstStyle/>
          <a:p>
            <a:pPr>
              <a:defRPr lang="de-de"/>
            </a:pPr>
            <a:r>
              <a:t>Master-Textstil durch Klicken bearbeiten</a:t>
            </a:r>
          </a:p>
          <a:p>
            <a:pPr lvl="1">
              <a:defRPr lang="de-de"/>
            </a:pPr>
            <a:r>
              <a:t>Zweite Ebene</a:t>
            </a:r>
          </a:p>
          <a:p>
            <a:pPr lvl="2">
              <a:defRPr lang="de-de"/>
            </a:pPr>
            <a:r>
              <a:t>Dritte Ebene</a:t>
            </a:r>
          </a:p>
          <a:p>
            <a:pPr lvl="3">
              <a:defRPr lang="de-de"/>
            </a:pPr>
            <a:r>
              <a:t>Vierte Ebene</a:t>
            </a:r>
          </a:p>
          <a:p>
            <a:pPr lvl="4">
              <a:defRPr lang="de-de"/>
            </a:pPr>
            <a:r>
              <a:t>Fünfte Ebene</a:t>
            </a:r>
          </a:p>
        </p:txBody>
      </p:sp>
      <p:sp>
        <p:nvSpPr>
          <p:cNvPr id="4" name="Folientext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1AgAAFIVAACwJQAAEAAAACYAAAAIAAAAAQAAAAAAAAA="/>
              </a:ext>
            </a:extLst>
          </p:cNvSpPr>
          <p:nvPr>
            <p:ph idx="2"/>
          </p:nvPr>
        </p:nvSpPr>
        <p:spPr>
          <a:xfrm>
            <a:off x="457200" y="1435100"/>
            <a:ext cx="3008630" cy="4691380"/>
          </a:xfrm>
        </p:spPr>
        <p:txBody>
          <a:bodyPr/>
          <a:lstStyle/>
          <a:p>
            <a:pPr>
              <a:defRPr lang="de-de"/>
            </a:pPr>
            <a:r>
              <a:t>Master-Textstil durch Klicken bearbeiten</a:t>
            </a:r>
          </a:p>
        </p:txBody>
      </p:sp>
      <p:sp>
        <p:nvSpPr>
          <p:cNvPr id="5" name="FußzeilenBereich1"/>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6BgAANygAAK42AADrKQAAEAAAACYAAAAIAAAAAAAAAAAAAAA="/>
              </a:ext>
            </a:extLst>
          </p:cNvSpPr>
          <p:nvPr>
            <p:ph type="ftr" sz="quarter" idx="11"/>
          </p:nvPr>
        </p:nvSpPr>
        <p:spPr/>
        <p:txBody>
          <a:bodyPr/>
          <a:lstStyle/>
          <a:p>
            <a:pPr>
              <a:defRPr lang="de-de"/>
            </a:pPr>
            <a:r>
              <a:t>| 12.02.2013 | Hessischer Fußball-Verband | Präsentation | </a:t>
            </a:r>
          </a:p>
        </p:txBody>
      </p:sp>
    </p:spTree>
  </p:cSld>
  <p:clrMapOvr>
    <a:masterClrMapping/>
  </p:clrMapOvr>
</p:sldLayout>
</file>

<file path=ppt/slideLayouts/slideLayout12.xml><?xml version="1.0" encoding="utf-8"?>
<p:sldLayout xmlns:p="http://schemas.openxmlformats.org/presentationml/2006/main" xmlns:p14="http://schemas.microsoft.com/office/powerpoint/2010/main" xmlns:r="http://schemas.openxmlformats.org/officeDocument/2006/relationships" xmlns:a="http://schemas.openxmlformats.org/drawingml/2006/main" type="picTx">
  <p:cSld name="Grafik mit Überschrift">
    <p:spTree>
      <p:nvGrpSpPr>
        <p:cNvPr id="1" name=""/>
        <p:cNvGrpSpPr/>
        <p:nvPr/>
      </p:nvGrpSpPr>
      <p:grpSpPr>
        <a:xfrm>
          <a:off x="0" y="0"/>
          <a:ext cx="0" cy="0"/>
          <a:chOff x="0" y="0"/>
          <a:chExt cx="0" cy="0"/>
        </a:xfrm>
      </p:grpSpPr>
      <p:sp>
        <p:nvSpPr>
          <p:cNvPr id="2" name="Folientitel1"/>
          <p:cNvSpPr>
            <a:spLocks noGrp="1" noChangeArrowheads="1"/>
            <a:extLst>
              <a:ext uri="smNativeData">
                <pr:smNativeData xmlns:pr="smNativeData" val="SMDATA_13_QFaxZBMAAAAlAAAAZAAAAA0AAAAAAAAAAEgAAAAAAAAASAAAAAAAAAAC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GCwAAiB0AAMYsAAAEIQAAEAAAACYAAAAIAAAAvRAAAAAAAAA="/>
              </a:ext>
            </a:extLst>
          </p:cNvSpPr>
          <p:nvPr>
            <p:ph type="title"/>
          </p:nvPr>
        </p:nvSpPr>
        <p:spPr>
          <a:xfrm>
            <a:off x="1791970" y="4800600"/>
            <a:ext cx="5486400" cy="566420"/>
          </a:xfrm>
        </p:spPr>
        <p:txBody>
          <a:bodyPr vert="horz" wrap="square" lIns="0" tIns="45720" rIns="0" bIns="45720" numCol="1" spcCol="215900" anchor="b">
            <a:prstTxWarp prst="textNoShape">
              <a:avLst/>
            </a:prstTxWarp>
          </a:bodyPr>
          <a:lstStyle/>
          <a:p>
            <a:pPr>
              <a:defRPr lang="de-de"/>
            </a:pPr>
            <a:r>
              <a:t>Master-Titelstil durch Klicken bearbeiten</a:t>
            </a:r>
          </a:p>
        </p:txBody>
      </p:sp>
      <p:sp>
        <p:nvSpPr>
          <p:cNvPr id="3" name="Folientext1"/>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GCwAAxgMAAMYsAAAWHQAAEAAAACYAAAAIAAAAAQAAAAAAAAA="/>
              </a:ext>
            </a:extLst>
          </p:cNvSpPr>
          <p:nvPr>
            <p:ph idx="1"/>
          </p:nvPr>
        </p:nvSpPr>
        <p:spPr>
          <a:xfrm>
            <a:off x="1791970" y="613410"/>
            <a:ext cx="5486400" cy="4114800"/>
          </a:xfrm>
        </p:spPr>
        <p:txBody>
          <a:bodyPr/>
          <a:lstStyle/>
          <a:p>
            <a:pPr>
              <a:defRPr lang="de-de"/>
            </a:pPr>
            <a:r>
              <a:t>Master-Textstil durch Klicken bearbeiten</a:t>
            </a:r>
          </a:p>
        </p:txBody>
      </p:sp>
      <p:sp>
        <p:nvSpPr>
          <p:cNvPr id="4" name="Folientext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GCwAABCEAAMYsAAD4JQAAEAAAACYAAAAIAAAAAQAAAAAAAAA="/>
              </a:ext>
            </a:extLst>
          </p:cNvSpPr>
          <p:nvPr>
            <p:ph idx="2"/>
          </p:nvPr>
        </p:nvSpPr>
        <p:spPr>
          <a:xfrm>
            <a:off x="1791970" y="5367020"/>
            <a:ext cx="5486400" cy="805180"/>
          </a:xfrm>
        </p:spPr>
        <p:txBody>
          <a:bodyPr/>
          <a:lstStyle/>
          <a:p>
            <a:pPr>
              <a:defRPr lang="de-de"/>
            </a:pPr>
            <a:r>
              <a:t>Master-Textstil durch Klicken bearbeiten</a:t>
            </a:r>
          </a:p>
        </p:txBody>
      </p:sp>
      <p:sp>
        <p:nvSpPr>
          <p:cNvPr id="5" name="FußzeilenBereich1"/>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6BgAANygAAK42AADrKQAAEAAAACYAAAAIAAAAAAAAAAAAAAA="/>
              </a:ext>
            </a:extLst>
          </p:cNvSpPr>
          <p:nvPr>
            <p:ph type="ftr" sz="quarter" idx="11"/>
          </p:nvPr>
        </p:nvSpPr>
        <p:spPr/>
        <p:txBody>
          <a:bodyPr/>
          <a:lstStyle/>
          <a:p>
            <a:pPr>
              <a:defRPr lang="de-de"/>
            </a:pPr>
            <a:r>
              <a:t>| 12.02.2013 | Hessischer Fußball-Verband | Präsentation | </a:t>
            </a:r>
          </a:p>
        </p:txBody>
      </p:sp>
    </p:spTree>
  </p:cSld>
  <p:clrMapOvr>
    <a:masterClrMapping/>
  </p:clrMapOvr>
</p:sldLayout>
</file>

<file path=ppt/slideLayouts/slideLayout13.xml><?xml version="1.0" encoding="utf-8"?>
<p:sldLayout xmlns:p="http://schemas.openxmlformats.org/presentationml/2006/main" xmlns:p14="http://schemas.microsoft.com/office/powerpoint/2010/main" xmlns:r="http://schemas.openxmlformats.org/officeDocument/2006/relationships" xmlns:a="http://schemas.openxmlformats.org/drawingml/2006/main" type="vertTx">
  <p:cSld name="Titel und vertikaler Text">
    <p:spTree>
      <p:nvGrpSpPr>
        <p:cNvPr id="1" name=""/>
        <p:cNvGrpSpPr/>
        <p:nvPr/>
      </p:nvGrpSpPr>
      <p:grpSpPr>
        <a:xfrm>
          <a:off x="0" y="0"/>
          <a:ext cx="0" cy="0"/>
          <a:chOff x="0" y="0"/>
          <a:chExt cx="0" cy="0"/>
        </a:xfrm>
      </p:grpSpPr>
      <p:sp>
        <p:nvSpPr>
          <p:cNvPr id="2" name="Folientitel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AwAAMAgAAOM0AAAfDQAAEAAAACYAAAAIAAAAAAAAAAAAAAA="/>
              </a:ext>
            </a:extLst>
          </p:cNvSpPr>
          <p:nvPr>
            <p:ph type="title"/>
          </p:nvPr>
        </p:nvSpPr>
        <p:spPr/>
        <p:txBody>
          <a:bodyPr/>
          <a:lstStyle/>
          <a:p>
            <a:pPr>
              <a:defRPr lang="de-de"/>
            </a:pPr>
            <a:r>
              <a:t>Master-Titelstil durch Klicken bearbeiten</a:t>
            </a:r>
          </a:p>
        </p:txBody>
      </p:sp>
      <p:sp>
        <p:nvSpPr>
          <p:cNvPr id="3" name="Folientext1"/>
          <p:cNvSpPr>
            <a:spLocks noGrp="1" noChangeArrowheads="1"/>
            <a:extLst>
              <a:ext uri="smNativeData">
                <pr:smNativeData xmlns:pr="smNativeData" val="SMDATA_13_QFaxZBMAAAAlAAAAZAAAAA0AAAAAAAAAAAAAAAAAAAAAAAAAAAAAAAAAAAAAAQ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EwAYQ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fAwAA3QwAANM0AABuJQAAEAAAACYAAAAIAAAAPhAAAAAAAAA="/>
              </a:ext>
            </a:extLst>
          </p:cNvSpPr>
          <p:nvPr>
            <p:ph idx="1"/>
          </p:nvPr>
        </p:nvSpPr>
        <p:spPr/>
        <p:txBody>
          <a:bodyPr vert="vert" wrap="square" lIns="0" tIns="0" rIns="0" bIns="0" numCol="1" spcCol="215900" anchor="t">
            <a:prstTxWarp prst="textNoShape">
              <a:avLst/>
            </a:prstTxWarp>
          </a:bodyPr>
          <a:lstStyle/>
          <a:p>
            <a:pPr>
              <a:defRPr lang="de-de"/>
            </a:pPr>
            <a:r>
              <a:t>Master-Textstil durch Klicken bearbeiten</a:t>
            </a:r>
          </a:p>
          <a:p>
            <a:pPr lvl="1">
              <a:defRPr lang="de-de"/>
            </a:pPr>
            <a:r>
              <a:t>Zweite Ebene</a:t>
            </a:r>
          </a:p>
          <a:p>
            <a:pPr lvl="2">
              <a:defRPr lang="de-de"/>
            </a:pPr>
            <a:r>
              <a:t>Dritte Ebene</a:t>
            </a:r>
          </a:p>
          <a:p>
            <a:pPr lvl="3">
              <a:defRPr lang="de-de"/>
            </a:pPr>
            <a:r>
              <a:t>Vierte Ebene</a:t>
            </a:r>
          </a:p>
          <a:p>
            <a:pPr lvl="4">
              <a:defRPr lang="de-de"/>
            </a:pPr>
            <a:r>
              <a:t>Fünfte Ebene</a:t>
            </a:r>
          </a:p>
        </p:txBody>
      </p:sp>
      <p:sp>
        <p:nvSpPr>
          <p:cNvPr id="4" name="FußzeilenBereich1"/>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6BgAANygAAK42AADrKQAAEAAAACYAAAAIAAAAAAAAAAAAAAA="/>
              </a:ext>
            </a:extLst>
          </p:cNvSpPr>
          <p:nvPr>
            <p:ph type="ftr" sz="quarter" idx="11"/>
          </p:nvPr>
        </p:nvSpPr>
        <p:spPr/>
        <p:txBody>
          <a:bodyPr/>
          <a:lstStyle/>
          <a:p>
            <a:pPr>
              <a:defRPr lang="de-de"/>
            </a:pPr>
            <a:r>
              <a:t>| 12.02.2013 | Hessischer Fußball-Verband | Präsentation | </a:t>
            </a:r>
          </a:p>
        </p:txBody>
      </p:sp>
    </p:spTree>
  </p:cSld>
  <p:clrMapOvr>
    <a:masterClrMapping/>
  </p:clrMapOvr>
</p:sldLayout>
</file>

<file path=ppt/slideLayouts/slideLayout14.xml><?xml version="1.0" encoding="utf-8"?>
<p:sldLayout xmlns:p="http://schemas.openxmlformats.org/presentationml/2006/main" xmlns:p14="http://schemas.microsoft.com/office/powerpoint/2010/main" xmlns:r="http://schemas.openxmlformats.org/officeDocument/2006/relationships" xmlns:a="http://schemas.openxmlformats.org/drawingml/2006/main" type="vertTitleAndTx">
  <p:cSld name="Vertikaler Titel und Text">
    <p:spTree>
      <p:nvGrpSpPr>
        <p:cNvPr id="1" name=""/>
        <p:cNvGrpSpPr/>
        <p:nvPr/>
      </p:nvGrpSpPr>
      <p:grpSpPr>
        <a:xfrm>
          <a:off x="0" y="0"/>
          <a:ext cx="0" cy="0"/>
          <a:chOff x="0" y="0"/>
          <a:chExt cx="0" cy="0"/>
        </a:xfrm>
      </p:grpSpPr>
      <p:sp>
        <p:nvSpPr>
          <p:cNvPr id="2" name="Folientitel1"/>
          <p:cNvSpPr>
            <a:spLocks noGrp="1" noChangeArrowheads="1"/>
            <a:extLst>
              <a:ext uri="smNativeData">
                <pr:smNativeData xmlns:pr="smNativeData" val="SMDATA_13_QFaxZBMAAAAlAAAAZAAAAA0AAAAAAAAAAEgAAAAAAAAASAAAAAAAAAACAAAAAQ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IKAAAsAEAAHA1AACwJQAAEAAAACYAAAAIAAAAvxAAAAAAAAA="/>
              </a:ext>
            </a:extLst>
          </p:cNvSpPr>
          <p:nvPr>
            <p:ph type="title"/>
          </p:nvPr>
        </p:nvSpPr>
        <p:spPr>
          <a:xfrm>
            <a:off x="6629400" y="274320"/>
            <a:ext cx="2057400" cy="5852160"/>
          </a:xfrm>
        </p:spPr>
        <p:txBody>
          <a:bodyPr vert="vert" wrap="square" lIns="0" tIns="45720" rIns="0" bIns="45720" numCol="1" spcCol="215900" anchor="b">
            <a:prstTxWarp prst="textNoShape">
              <a:avLst/>
            </a:prstTxWarp>
          </a:bodyPr>
          <a:lstStyle/>
          <a:p>
            <a:pPr>
              <a:defRPr lang="de-de"/>
            </a:pPr>
            <a:r>
              <a:t>Master-Titelstil durch Klicken bearbeiten</a:t>
            </a:r>
          </a:p>
        </p:txBody>
      </p:sp>
      <p:sp>
        <p:nvSpPr>
          <p:cNvPr id="3" name="Folientext1"/>
          <p:cNvSpPr>
            <a:spLocks noGrp="1" noChangeArrowheads="1"/>
            <a:extLst>
              <a:ext uri="smNativeData">
                <pr:smNativeData xmlns:pr="smNativeData" val="SMDATA_13_QFaxZBMAAAAlAAAAZAAAAA0AAAAAAAAAAAAAAAAAAAAAAAAAAAAAAAAAAAAAAQ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sAEAANgnAACwJQAAEAAAACYAAAAIAAAAPxAAAAAAAAA="/>
              </a:ext>
            </a:extLst>
          </p:cNvSpPr>
          <p:nvPr>
            <p:ph idx="1"/>
          </p:nvPr>
        </p:nvSpPr>
        <p:spPr>
          <a:xfrm>
            <a:off x="457200" y="274320"/>
            <a:ext cx="6019800" cy="5852160"/>
          </a:xfrm>
        </p:spPr>
        <p:txBody>
          <a:bodyPr vert="vert" wrap="square" lIns="0" tIns="0" rIns="0" bIns="0" numCol="1" spcCol="215900" anchor="t">
            <a:prstTxWarp prst="textNoShape">
              <a:avLst/>
            </a:prstTxWarp>
          </a:bodyPr>
          <a:lstStyle/>
          <a:p>
            <a:pPr>
              <a:defRPr lang="de-de"/>
            </a:pPr>
            <a:r>
              <a:t>Master-Textstil durch Klicken bearbeiten</a:t>
            </a:r>
          </a:p>
          <a:p>
            <a:pPr lvl="1">
              <a:defRPr lang="de-de"/>
            </a:pPr>
            <a:r>
              <a:t>Zweite Ebene</a:t>
            </a:r>
          </a:p>
          <a:p>
            <a:pPr lvl="2">
              <a:defRPr lang="de-de"/>
            </a:pPr>
            <a:r>
              <a:t>Dritte Ebene</a:t>
            </a:r>
          </a:p>
          <a:p>
            <a:pPr lvl="3">
              <a:defRPr lang="de-de"/>
            </a:pPr>
            <a:r>
              <a:t>Vierte Ebene</a:t>
            </a:r>
          </a:p>
          <a:p>
            <a:pPr lvl="4">
              <a:defRPr lang="de-de"/>
            </a:pPr>
            <a:r>
              <a:t>Fünfte Ebene</a:t>
            </a:r>
          </a:p>
        </p:txBody>
      </p:sp>
      <p:sp>
        <p:nvSpPr>
          <p:cNvPr id="4" name="FußzeilenBereich1"/>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6BgAANygAAK42AADrKQAAEAAAACYAAAAIAAAAAAAAAAAAAAA="/>
              </a:ext>
            </a:extLst>
          </p:cNvSpPr>
          <p:nvPr>
            <p:ph type="ftr" sz="quarter" idx="11"/>
          </p:nvPr>
        </p:nvSpPr>
        <p:spPr/>
        <p:txBody>
          <a:bodyPr/>
          <a:lstStyle/>
          <a:p>
            <a:pPr>
              <a:defRPr lang="de-de"/>
            </a:pPr>
            <a:r>
              <a:t>| 12.02.2013 | Hessischer Fußball-Verband | Präsentation | </a:t>
            </a:r>
          </a:p>
        </p:txBody>
      </p:sp>
    </p:spTree>
  </p:cSld>
  <p:clrMapOvr>
    <a:masterClrMapping/>
  </p:clrMapOvr>
</p:sldLayout>
</file>

<file path=ppt/slideLayouts/slideLayout15.xml><?xml version="1.0" encoding="utf-8"?>
<p:sldLayout xmlns:p="http://schemas.openxmlformats.org/presentationml/2006/main" xmlns:p14="http://schemas.microsoft.com/office/powerpoint/2010/main" xmlns:r="http://schemas.openxmlformats.org/officeDocument/2006/relationships" xmlns:a="http://schemas.openxmlformats.org/drawingml/2006/main" type="obj">
  <p:cSld name="Standard">
    <p:spTree>
      <p:nvGrpSpPr>
        <p:cNvPr id="1" name=""/>
        <p:cNvGrpSpPr/>
        <p:nvPr/>
      </p:nvGrpSpPr>
      <p:grpSpPr>
        <a:xfrm>
          <a:off x="0" y="0"/>
          <a:ext cx="0" cy="0"/>
          <a:chOff x="0" y="0"/>
          <a:chExt cx="0" cy="0"/>
        </a:xfrm>
      </p:grpSpPr>
      <p:sp>
        <p:nvSpPr>
          <p:cNvPr id="2" name="Titel 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NAwAAMAgAAJs0AAAfDQAAEAAAACYAAAAIAAAAAQAAAAAAAAA="/>
              </a:ext>
            </a:extLst>
          </p:cNvSpPr>
          <p:nvPr>
            <p:ph type="title"/>
          </p:nvPr>
        </p:nvSpPr>
        <p:spPr>
          <a:xfrm>
            <a:off x="617855" y="1330960"/>
            <a:ext cx="7933690" cy="802005"/>
          </a:xfrm>
        </p:spPr>
        <p:txBody>
          <a:bodyPr/>
          <a:lstStyle/>
          <a:p>
            <a:pPr>
              <a:defRPr lang="de-de"/>
            </a:pPr>
            <a:r>
              <a:t>Hier steht der Titel in 19 pt Arial in Fett.</a:t>
            </a:r>
            <a:br/>
            <a:r>
              <a:t>Hier steht der Untertitel in Arial 17 pt normal.</a:t>
            </a:r>
          </a:p>
        </p:txBody>
      </p:sp>
      <p:sp>
        <p:nvSpPr>
          <p:cNvPr id="3" name="Inhaltsplatzhalter 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VAwAA3QwAAJs0AABuJQAAEAAAACYAAAAIAAAAAYAAAAAAAAA="/>
              </a:ext>
            </a:extLst>
          </p:cNvSpPr>
          <p:nvPr>
            <p:ph idx="1"/>
          </p:nvPr>
        </p:nvSpPr>
        <p:spPr>
          <a:xfrm>
            <a:off x="622935" y="2091055"/>
            <a:ext cx="7928610" cy="3993515"/>
          </a:xfrm>
        </p:spPr>
        <p:txBody>
          <a:bodyPr/>
          <a:lstStyle>
            <a:lvl1pPr marL="0" indent="0">
              <a:buNone/>
              <a:defRPr lang="de-de" b="0"/>
            </a:lvl1pPr>
            <a:lvl2pPr>
              <a:defRPr lang="de-de"/>
            </a:lvl2pPr>
            <a:lvl3pPr>
              <a:defRPr lang="de-de"/>
            </a:lvl3pPr>
            <a:lvl4pPr>
              <a:defRPr lang="de-de"/>
            </a:lvl4pPr>
            <a:lvl5pPr>
              <a:defRPr lang="de-de"/>
            </a:lvl5pPr>
            <a:lvl6pPr>
              <a:defRPr lang="de-de"/>
            </a:lvl6pPr>
            <a:lvl7pPr>
              <a:defRPr lang="de-de"/>
            </a:lvl7pPr>
            <a:lvl8pPr>
              <a:defRPr lang="de-de"/>
            </a:lvl8pPr>
            <a:lvl9pPr>
              <a:defRPr lang="de-de"/>
            </a:lvl9pPr>
          </a:lstStyle>
          <a:p>
            <a:pPr>
              <a:defRPr lang="de-de"/>
            </a:pPr>
            <a:r>
              <a:t>Hier steht der Inhalt in Arial 17 pt normal.</a:t>
            </a:r>
          </a:p>
        </p:txBody>
      </p:sp>
      <p:sp>
        <p:nvSpPr>
          <p:cNvPr id="4" name="Fußzeilenplatzhalter 9"/>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6BgAANygAAK42AADrKQAAEAAAACYAAAAIAAAAPJAAAAAAAAA="/>
              </a:ext>
            </a:extLst>
          </p:cNvSpPr>
          <p:nvPr>
            <p:ph type="ftr" sz="quarter" idx="3"/>
          </p:nvPr>
        </p:nvSpPr>
        <p:spPr/>
        <p:txBody>
          <a:bodyPr vert="horz" wrap="square" lIns="91440" tIns="45720" rIns="91440" bIns="45720" numCol="1" spcCol="215900" anchor="ctr">
            <a:prstTxWarp prst="textNoShape">
              <a:avLst/>
            </a:prstTxWarp>
          </a:bodyPr>
          <a:lstStyle>
            <a:lvl1pPr algn="l">
              <a:defRPr lang="de-de" sz="800">
                <a:solidFill>
                  <a:schemeClr val="tx1"/>
                </a:solidFill>
                <a:latin typeface="Arial" pitchFamily="2" charset="0"/>
                <a:ea typeface="Calibri" pitchFamily="2" charset="0"/>
                <a:cs typeface="Calibri" pitchFamily="2" charset="0"/>
              </a:defRPr>
            </a:lvl1pPr>
            <a:lvl2pPr>
              <a:defRPr lang="de-de"/>
            </a:lvl2pPr>
            <a:lvl3pPr>
              <a:defRPr lang="de-de"/>
            </a:lvl3pPr>
            <a:lvl4pPr>
              <a:defRPr lang="de-de"/>
            </a:lvl4pPr>
            <a:lvl5pPr>
              <a:defRPr lang="de-de"/>
            </a:lvl5pPr>
            <a:lvl6pPr>
              <a:defRPr lang="de-de"/>
            </a:lvl6pPr>
            <a:lvl7pPr>
              <a:defRPr lang="de-de"/>
            </a:lvl7pPr>
            <a:lvl8pPr>
              <a:defRPr lang="de-de"/>
            </a:lvl8pPr>
            <a:lvl9pPr>
              <a:defRPr lang="de-de"/>
            </a:lvl9pPr>
          </a:lstStyle>
          <a:p>
            <a:pPr>
              <a:defRPr lang="de-de"/>
            </a:pPr>
            <a:r>
              <a:t>14.07.2023| KFA Werra-Meißner</a:t>
            </a:r>
          </a:p>
        </p:txBody>
      </p:sp>
    </p:spTree>
  </p:cSld>
  <p:clrMapOvr>
    <a:masterClrMapping/>
  </p:clrMapOvr>
</p:sldLayout>
</file>

<file path=ppt/slideLayouts/slideLayout16.xml><?xml version="1.0" encoding="utf-8"?>
<p:sldLayout xmlns:p="http://schemas.openxmlformats.org/presentationml/2006/main" xmlns:p14="http://schemas.microsoft.com/office/powerpoint/2010/main" xmlns:r="http://schemas.openxmlformats.org/officeDocument/2006/relationships" xmlns:a="http://schemas.openxmlformats.org/drawingml/2006/main" type="title" preserve="1">
  <p:cSld name="Titelfolie">
    <p:spTree>
      <p:nvGrpSpPr>
        <p:cNvPr id="1" name=""/>
        <p:cNvGrpSpPr/>
        <p:nvPr/>
      </p:nvGrpSpPr>
      <p:grpSpPr>
        <a:xfrm>
          <a:off x="0" y="0"/>
          <a:ext cx="0" cy="0"/>
          <a:chOff x="0" y="0"/>
          <a:chExt cx="0" cy="0"/>
        </a:xfrm>
      </p:grpSpPr>
      <p:sp>
        <p:nvSpPr>
          <p:cNvPr id="2" name="Fußzeilenplatzhalter 4"/>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6BgAANygAAK42AADrKQAAEAAAACYAAAAIAAAAPBAAAP//wQE="/>
              </a:ext>
            </a:extLst>
          </p:cNvSpPr>
          <p:nvPr>
            <p:ph type="ftr" sz="quarter" idx="10"/>
          </p:nvPr>
        </p:nvSpPr>
        <p:spPr>
          <a:noFill/>
          <a:ln>
            <a:noFill/>
          </a:ln>
          <a:effectLst/>
        </p:spPr>
        <p:txBody>
          <a:bodyPr vert="horz" wrap="square" lIns="91440" tIns="45720" rIns="91440" bIns="45720" numCol="1" spcCol="215900" anchor="ctr">
            <a:prstTxWarp prst="textNoShape">
              <a:avLst/>
            </a:prstTxWarp>
          </a:bodyPr>
          <a:lstStyle/>
          <a:p>
            <a:pPr>
              <a:defRPr lang="de-de"/>
            </a:pPr>
            <a:r>
              <a:t>| 12.02.2013 | Hessischer Fußball-Verband | Präsentation | </a:t>
            </a:r>
          </a:p>
        </p:txBody>
      </p:sp>
      <p:pic>
        <p:nvPicPr>
          <p:cNvPr id="3" name="Grafik 7" descr="LY02_PPT Vorlage-1.jpg"/>
          <p:cNvPicPr>
            <a:picLocks noChangeAspect="1"/>
            <a:extLst>
              <a:ext uri="smNativeData">
                <pr:smNativeData xmlns:pr="smNativeData" val="SMDATA_15_QFaxZB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CQp08A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AAAAAAAAAABAOAAAMCoAABAAAAAmAAAACAAAAP//////////"/>
              </a:ext>
            </a:extLst>
          </p:cNvPicPr>
          <p:nvPr/>
        </p:nvPicPr>
        <p:blipFill>
          <a:blip r:embed="rId2"/>
          <a:stretch>
            <a:fillRect/>
          </a:stretch>
        </p:blipFill>
        <p:spPr>
          <a:xfrm>
            <a:off x="0" y="0"/>
            <a:ext cx="9144000" cy="6858000"/>
          </a:xfrm>
          <a:prstGeom prst="rect">
            <a:avLst/>
          </a:prstGeom>
          <a:noFill/>
          <a:ln>
            <a:noFill/>
          </a:ln>
          <a:effectLst/>
        </p:spPr>
      </p:pic>
      <p:sp>
        <p:nvSpPr>
          <p:cNvPr id="4" name="Titel 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0AwAA4AsAAH00AAA5EAAAEAAAACYAAAAIAAAAPZAAAP//wQE="/>
              </a:ext>
            </a:extLst>
          </p:cNvSpPr>
          <p:nvPr>
            <p:ph type="ctrTitle"/>
          </p:nvPr>
        </p:nvSpPr>
        <p:spPr>
          <a:xfrm>
            <a:off x="601980" y="1930400"/>
            <a:ext cx="7930515" cy="706755"/>
          </a:xfrm>
          <a:noFill/>
          <a:ln>
            <a:noFill/>
          </a:ln>
          <a:effectLst/>
        </p:spPr>
        <p:txBody>
          <a:bodyPr vert="horz" wrap="square" lIns="0" tIns="45720" rIns="0" bIns="45720" numCol="1" spcCol="215900" anchor="t">
            <a:prstTxWarp prst="textNoShape">
              <a:avLst/>
            </a:prstTxWarp>
          </a:bodyPr>
          <a:lstStyle>
            <a:lvl1pPr marL="0" marR="0" indent="0" algn="l" defTabSz="914400">
              <a:lnSpc>
                <a:spcPct val="100000"/>
              </a:lnSpc>
              <a:spcBef>
                <a:spcPts val="0"/>
              </a:spcBef>
              <a:spcAft>
                <a:spcPts val="0"/>
              </a:spcAft>
              <a:buNone/>
              <a:tabLst/>
              <a:defRPr lang="de-de" sz="1800" b="1" i="0" u="none" strike="noStrike" kern="1" spc="0" baseline="0">
                <a:solidFill>
                  <a:schemeClr val="bg1"/>
                </a:solidFill>
                <a:effectLst/>
                <a:latin typeface="Arial" pitchFamily="2" charset="0"/>
                <a:ea typeface="Arial" pitchFamily="2" charset="0"/>
                <a:cs typeface="Arial" pitchFamily="2" charset="0"/>
              </a:defRPr>
            </a:lvl1pPr>
            <a:lvl2pPr>
              <a:defRPr lang="de-de"/>
            </a:lvl2pPr>
            <a:lvl3pPr>
              <a:defRPr lang="de-de"/>
            </a:lvl3pPr>
            <a:lvl4pPr>
              <a:defRPr lang="de-de"/>
            </a:lvl4pPr>
            <a:lvl5pPr>
              <a:defRPr lang="de-de"/>
            </a:lvl5pPr>
            <a:lvl6pPr>
              <a:defRPr lang="de-de"/>
            </a:lvl6pPr>
            <a:lvl7pPr>
              <a:defRPr lang="de-de"/>
            </a:lvl7pPr>
            <a:lvl8pPr>
              <a:defRPr lang="de-de"/>
            </a:lvl8pPr>
            <a:lvl9pPr>
              <a:defRPr lang="de-de"/>
            </a:lvl9pPr>
          </a:lstStyle>
          <a:p>
            <a:pPr>
              <a:defRPr lang="de-de"/>
            </a:pPr>
            <a:r>
              <a:t>Herzlich Willkommen zur Tagung „FIFA WM 2011 in Deutschland“</a:t>
            </a:r>
            <a:br/>
          </a:p>
        </p:txBody>
      </p:sp>
      <p:sp>
        <p:nvSpPr>
          <p:cNvPr id="5" name="Untertitel 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DAwAArA8AAH00AAB0GgAAEAAAACYAAAAIAAAAPZAAAP//wQE="/>
              </a:ext>
            </a:extLst>
          </p:cNvSpPr>
          <p:nvPr>
            <p:ph type="subTitle" idx="1"/>
          </p:nvPr>
        </p:nvSpPr>
        <p:spPr>
          <a:xfrm>
            <a:off x="611505" y="2547620"/>
            <a:ext cx="7920990" cy="1752600"/>
          </a:xfrm>
          <a:noFill/>
          <a:ln>
            <a:noFill/>
          </a:ln>
          <a:effectLst/>
        </p:spPr>
        <p:txBody>
          <a:bodyPr vert="horz" wrap="square" lIns="0" tIns="0" rIns="0" bIns="0" numCol="1" spcCol="215900" anchor="t">
            <a:prstTxWarp prst="textNoShape">
              <a:avLst/>
            </a:prstTxWarp>
          </a:bodyPr>
          <a:lstStyle>
            <a:lvl1pPr marL="0" marR="0" indent="0" algn="l" defTabSz="914400">
              <a:lnSpc>
                <a:spcPct val="100000"/>
              </a:lnSpc>
              <a:spcBef>
                <a:spcPts val="430"/>
              </a:spcBef>
              <a:spcAft>
                <a:spcPts val="0"/>
              </a:spcAft>
              <a:buNone/>
              <a:tabLst/>
              <a:defRPr lang="de-de" sz="1800" b="0" i="0" u="none" strike="noStrike" kern="1" spc="0" baseline="0">
                <a:solidFill>
                  <a:schemeClr val="bg1"/>
                </a:solidFill>
                <a:effectLst/>
                <a:latin typeface="Arial" pitchFamily="2" charset="0"/>
                <a:ea typeface="Arial" pitchFamily="2" charset="0"/>
                <a:cs typeface="Arial" pitchFamily="2" charset="0"/>
              </a:defRPr>
            </a:lvl1pPr>
            <a:lvl2pPr>
              <a:defRPr lang="de-de"/>
            </a:lvl2pPr>
            <a:lvl3pPr>
              <a:defRPr lang="de-de"/>
            </a:lvl3pPr>
            <a:lvl4pPr>
              <a:defRPr lang="de-de"/>
            </a:lvl4pPr>
            <a:lvl5pPr>
              <a:defRPr lang="de-de"/>
            </a:lvl5pPr>
            <a:lvl6pPr>
              <a:defRPr lang="de-de"/>
            </a:lvl6pPr>
            <a:lvl7pPr>
              <a:defRPr lang="de-de"/>
            </a:lvl7pPr>
            <a:lvl8pPr>
              <a:defRPr lang="de-de"/>
            </a:lvl8pPr>
            <a:lvl9pPr>
              <a:defRPr lang="de-de"/>
            </a:lvl9pPr>
          </a:lstStyle>
          <a:p>
            <a:pPr>
              <a:defRPr lang="de-de"/>
            </a:pPr>
            <a:r>
              <a:t>Aktivitäten des Ausschusses</a:t>
            </a:r>
            <a:br/>
            <a:r>
              <a:t>für Frauen- du Mädchenfußball im HFV</a:t>
            </a:r>
            <a:br/>
            <a:br/>
            <a:r>
              <a:t>Frankfurt, den 22. November 2011</a:t>
            </a:r>
          </a:p>
          <a:p>
            <a:pPr marL="0" marR="0" indent="0" algn="l" defTabSz="914400">
              <a:lnSpc>
                <a:spcPct val="100000"/>
              </a:lnSpc>
              <a:spcBef>
                <a:spcPts val="430"/>
              </a:spcBef>
              <a:spcAft>
                <a:spcPts val="0"/>
              </a:spcAft>
              <a:buNone/>
              <a:tabLst/>
              <a:defRPr lang="de-de"/>
            </a:pPr>
          </a:p>
        </p:txBody>
      </p:sp>
      <p:pic>
        <p:nvPicPr>
          <p:cNvPr id="6" name="Grafik 5" descr="LY02_PPT Vorlage-1.jpg"/>
          <p:cNvPicPr>
            <a:picLocks noChangeAspect="1"/>
            <a:extLst>
              <a:ext uri="smNativeData">
                <pr:smNativeData xmlns:pr="smNativeData" val="SMDATA_15_QFaxZB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AAAAAAAAAABAOAAAMCoAABAAAAAmAAAACAAAAP//////////"/>
              </a:ext>
            </a:extLst>
          </p:cNvPicPr>
          <p:nvPr/>
        </p:nvPicPr>
        <p:blipFill>
          <a:blip r:embed="rId2"/>
          <a:stretch>
            <a:fillRect/>
          </a:stretch>
        </p:blipFill>
        <p:spPr>
          <a:xfrm>
            <a:off x="0" y="0"/>
            <a:ext cx="9144000" cy="6858000"/>
          </a:xfrm>
          <a:prstGeom prst="rect">
            <a:avLst/>
          </a:prstGeom>
          <a:noFill/>
          <a:ln>
            <a:noFill/>
          </a:ln>
          <a:effectLst/>
        </p:spPr>
      </p:pic>
    </p:spTree>
  </p:cSld>
  <p:clrMapOvr>
    <a:masterClrMapping/>
  </p:clrMapOvr>
</p:sldLayout>
</file>

<file path=ppt/slideLayouts/slideLayout17.xml><?xml version="1.0" encoding="utf-8"?>
<p:sldLayout xmlns:p="http://schemas.openxmlformats.org/presentationml/2006/main" xmlns:p14="http://schemas.microsoft.com/office/powerpoint/2010/main" xmlns:r="http://schemas.openxmlformats.org/officeDocument/2006/relationships" xmlns:a="http://schemas.openxmlformats.org/drawingml/2006/main" type="tx">
  <p:cSld name="Titel und Inhalt">
    <p:spTree>
      <p:nvGrpSpPr>
        <p:cNvPr id="1" name=""/>
        <p:cNvGrpSpPr/>
        <p:nvPr/>
      </p:nvGrpSpPr>
      <p:grpSpPr>
        <a:xfrm>
          <a:off x="0" y="0"/>
          <a:ext cx="0" cy="0"/>
          <a:chOff x="0" y="0"/>
          <a:chExt cx="0" cy="0"/>
        </a:xfrm>
      </p:grpSpPr>
      <p:sp>
        <p:nvSpPr>
          <p:cNvPr id="2" name="Folientitel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AwAAMAgAAOM0AAAfDQAAEAAAACYAAAAIAAAAAAAAAAAAAAA="/>
              </a:ext>
            </a:extLst>
          </p:cNvSpPr>
          <p:nvPr>
            <p:ph type="title"/>
          </p:nvPr>
        </p:nvSpPr>
        <p:spPr/>
        <p:txBody>
          <a:bodyPr/>
          <a:lstStyle/>
          <a:p>
            <a:pPr>
              <a:defRPr lang="de-de"/>
            </a:pPr>
            <a:r>
              <a:t>Master-Titelstil durch Klicken bearbeiten</a:t>
            </a:r>
          </a:p>
        </p:txBody>
      </p:sp>
      <p:sp>
        <p:nvSpPr>
          <p:cNvPr id="3" name="Folientext1"/>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HkAbw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fAwAA3QwAANM0AABuJQAAEAAAACYAAAAIAAAAAAAAAAAAAAA="/>
              </a:ext>
            </a:extLst>
          </p:cNvSpPr>
          <p:nvPr>
            <p:ph idx="1"/>
          </p:nvPr>
        </p:nvSpPr>
        <p:spPr/>
        <p:txBody>
          <a:bodyPr/>
          <a:lstStyle/>
          <a:p>
            <a:pPr>
              <a:defRPr lang="de-de"/>
            </a:pPr>
            <a:r>
              <a:t>Master-Textstil durch Klicken bearbeiten</a:t>
            </a:r>
          </a:p>
          <a:p>
            <a:pPr lvl="1">
              <a:defRPr lang="de-de"/>
            </a:pPr>
            <a:r>
              <a:t>Zweite Ebene</a:t>
            </a:r>
          </a:p>
          <a:p>
            <a:pPr lvl="2">
              <a:defRPr lang="de-de"/>
            </a:pPr>
            <a:r>
              <a:t>Dritte Ebene</a:t>
            </a:r>
          </a:p>
          <a:p>
            <a:pPr lvl="3">
              <a:defRPr lang="de-de"/>
            </a:pPr>
            <a:r>
              <a:t>Vierte Ebene</a:t>
            </a:r>
          </a:p>
          <a:p>
            <a:pPr lvl="4">
              <a:defRPr lang="de-de"/>
            </a:pPr>
            <a:r>
              <a:t>Fünfte Ebene</a:t>
            </a:r>
          </a:p>
        </p:txBody>
      </p:sp>
      <p:sp>
        <p:nvSpPr>
          <p:cNvPr id="4" name="FußzeilenBereich1"/>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6BgAANygAAK42AADrKQAAEAAAACYAAAAIAAAAAAAAAAAAAAA="/>
              </a:ext>
            </a:extLst>
          </p:cNvSpPr>
          <p:nvPr>
            <p:ph type="ftr" sz="quarter" idx="11"/>
          </p:nvPr>
        </p:nvSpPr>
        <p:spPr/>
        <p:txBody>
          <a:bodyPr/>
          <a:lstStyle/>
          <a:p>
            <a:pPr>
              <a:defRPr lang="de-de"/>
            </a:pPr>
            <a:r>
              <a:t>| 12.02.2013 | Hessischer Fußball-Verband | Präsentation | </a:t>
            </a:r>
          </a:p>
        </p:txBody>
      </p:sp>
    </p:spTree>
  </p:cSld>
  <p:clrMapOvr>
    <a:masterClrMapping/>
  </p:clrMapOvr>
</p:sldLayout>
</file>

<file path=ppt/slideLayouts/slideLayout18.xml><?xml version="1.0" encoding="utf-8"?>
<p:sldLayout xmlns:p="http://schemas.openxmlformats.org/presentationml/2006/main" xmlns:p14="http://schemas.microsoft.com/office/powerpoint/2010/main" xmlns:r="http://schemas.openxmlformats.org/officeDocument/2006/relationships" xmlns:a="http://schemas.openxmlformats.org/drawingml/2006/main" type="secHead">
  <p:cSld name="Abschnittsüberschrift">
    <p:spTree>
      <p:nvGrpSpPr>
        <p:cNvPr id="1" name=""/>
        <p:cNvGrpSpPr/>
        <p:nvPr/>
      </p:nvGrpSpPr>
      <p:grpSpPr>
        <a:xfrm>
          <a:off x="0" y="0"/>
          <a:ext cx="0" cy="0"/>
          <a:chOff x="0" y="0"/>
          <a:chExt cx="0" cy="0"/>
        </a:xfrm>
      </p:grpSpPr>
      <p:sp>
        <p:nvSpPr>
          <p:cNvPr id="2" name="Folientitel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yBAAAHBsAAEI0AAB9IwAAEAAAACYAAAAIAAAAAQAAAAAAAAA="/>
              </a:ext>
            </a:extLst>
          </p:cNvSpPr>
          <p:nvPr>
            <p:ph type="title"/>
          </p:nvPr>
        </p:nvSpPr>
        <p:spPr>
          <a:xfrm>
            <a:off x="722630" y="4406900"/>
            <a:ext cx="7772400" cy="1362075"/>
          </a:xfrm>
        </p:spPr>
        <p:txBody>
          <a:bodyPr/>
          <a:lstStyle/>
          <a:p>
            <a:pPr>
              <a:defRPr lang="de-de"/>
            </a:pPr>
            <a:r>
              <a:t>Master-Titelstil durch Klicken bearbeiten</a:t>
            </a:r>
          </a:p>
        </p:txBody>
      </p:sp>
      <p:sp>
        <p:nvSpPr>
          <p:cNvPr id="3" name="Folientext1"/>
          <p:cNvSpPr>
            <a:spLocks noGrp="1" noChangeArrowheads="1"/>
            <a:extLst>
              <a:ext uri="smNativeData">
                <pr:smNativeData xmlns:pr="smNativeData" val="SMDATA_13_QFaxZBMAAAAlAAAAZAAAAA0AAAAAAAAAAAAAAAAAAAAAAAAAAAAAAAAC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DZQMjg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yBAAA4REAAEI0AAAcGwAAEAAAACYAAAAIAAAAvRAAAAAAAAA="/>
              </a:ext>
            </a:extLst>
          </p:cNvSpPr>
          <p:nvPr>
            <p:ph idx="1"/>
          </p:nvPr>
        </p:nvSpPr>
        <p:spPr>
          <a:xfrm>
            <a:off x="722630" y="2906395"/>
            <a:ext cx="7772400" cy="1500505"/>
          </a:xfrm>
        </p:spPr>
        <p:txBody>
          <a:bodyPr vert="horz" wrap="square" lIns="0" tIns="0" rIns="0" bIns="0" numCol="1" spcCol="215900" anchor="b">
            <a:prstTxWarp prst="textNoShape">
              <a:avLst/>
            </a:prstTxWarp>
          </a:bodyPr>
          <a:lstStyle/>
          <a:p>
            <a:pPr>
              <a:defRPr lang="de-de"/>
            </a:pPr>
            <a:r>
              <a:t>Master-Textstil durch Klicken bearbeiten</a:t>
            </a:r>
          </a:p>
        </p:txBody>
      </p:sp>
      <p:sp>
        <p:nvSpPr>
          <p:cNvPr id="4" name="FußzeilenBereich1"/>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P8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6BgAANygAAK42AADrKQAAEAAAACYAAAAIAAAAAAAAAAAAAAA="/>
              </a:ext>
            </a:extLst>
          </p:cNvSpPr>
          <p:nvPr>
            <p:ph type="ftr" sz="quarter" idx="11"/>
          </p:nvPr>
        </p:nvSpPr>
        <p:spPr/>
        <p:txBody>
          <a:bodyPr/>
          <a:lstStyle/>
          <a:p>
            <a:pPr>
              <a:defRPr lang="de-de"/>
            </a:pPr>
            <a:r>
              <a:t>| 12.02.2013 | Hessischer Fußball-Verband | Präsentation | </a:t>
            </a:r>
          </a:p>
        </p:txBody>
      </p:sp>
    </p:spTree>
  </p:cSld>
  <p:clrMapOvr>
    <a:masterClrMapping/>
  </p:clrMapOvr>
</p:sldLayout>
</file>

<file path=ppt/slideLayouts/slideLayout19.xml><?xml version="1.0" encoding="utf-8"?>
<p:sldLayout xmlns:p="http://schemas.openxmlformats.org/presentationml/2006/main" xmlns:p14="http://schemas.microsoft.com/office/powerpoint/2010/main" xmlns:r="http://schemas.openxmlformats.org/officeDocument/2006/relationships" xmlns:a="http://schemas.openxmlformats.org/drawingml/2006/main" type="twoColTx">
  <p:cSld name="Titel und zwei Inhalte">
    <p:spTree>
      <p:nvGrpSpPr>
        <p:cNvPr id="1" name=""/>
        <p:cNvGrpSpPr/>
        <p:nvPr/>
      </p:nvGrpSpPr>
      <p:grpSpPr>
        <a:xfrm>
          <a:off x="0" y="0"/>
          <a:ext cx="0" cy="0"/>
          <a:chOff x="0" y="0"/>
          <a:chExt cx="0" cy="0"/>
        </a:xfrm>
      </p:grpSpPr>
      <p:sp>
        <p:nvSpPr>
          <p:cNvPr id="2" name="Folientitel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GVCR0M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AwAAMAgAAOM0AAAfDQAAEAAAACYAAAAIAAAAAAAAAAAAAAA="/>
              </a:ext>
            </a:extLst>
          </p:cNvSpPr>
          <p:nvPr>
            <p:ph type="title"/>
          </p:nvPr>
        </p:nvSpPr>
        <p:spPr/>
        <p:txBody>
          <a:bodyPr/>
          <a:lstStyle/>
          <a:p>
            <a:pPr>
              <a:defRPr lang="de-de"/>
            </a:pPr>
            <a:r>
              <a:t>Master-Titelstil durch Klicken bearbeiten</a:t>
            </a:r>
          </a:p>
        </p:txBody>
      </p:sp>
      <p:sp>
        <p:nvSpPr>
          <p:cNvPr id="3" name="Folientext1"/>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2AkAAKgbAACwJQAAEAAAACYAAAAIAAAAAQAAAAAAAAA="/>
              </a:ext>
            </a:extLst>
          </p:cNvSpPr>
          <p:nvPr>
            <p:ph idx="1"/>
          </p:nvPr>
        </p:nvSpPr>
        <p:spPr>
          <a:xfrm>
            <a:off x="457200" y="1600200"/>
            <a:ext cx="4038600" cy="4526280"/>
          </a:xfrm>
        </p:spPr>
        <p:txBody>
          <a:bodyPr/>
          <a:lstStyle/>
          <a:p>
            <a:pPr>
              <a:defRPr lang="de-de"/>
            </a:pPr>
            <a:r>
              <a:t>Master-Textstil durch Klicken bearbeiten</a:t>
            </a:r>
          </a:p>
          <a:p>
            <a:pPr lvl="1">
              <a:defRPr lang="de-de"/>
            </a:pPr>
            <a:r>
              <a:t>Zweite Ebene</a:t>
            </a:r>
          </a:p>
          <a:p>
            <a:pPr lvl="2">
              <a:defRPr lang="de-de"/>
            </a:pPr>
            <a:r>
              <a:t>Dritte Ebene</a:t>
            </a:r>
          </a:p>
          <a:p>
            <a:pPr lvl="3">
              <a:defRPr lang="de-de"/>
            </a:pPr>
            <a:r>
              <a:t>Vierte Ebene</a:t>
            </a:r>
          </a:p>
          <a:p>
            <a:pPr lvl="4">
              <a:defRPr lang="de-de"/>
            </a:pPr>
            <a:r>
              <a:t>Fünfte Ebene</a:t>
            </a:r>
          </a:p>
        </p:txBody>
      </p:sp>
      <p:sp>
        <p:nvSpPr>
          <p:cNvPr id="4" name="Folientext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CAgIC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YHAAA2AkAAHA1AACwJQAAEAAAACYAAAAIAAAAAQAAAAAAAAA="/>
              </a:ext>
            </a:extLst>
          </p:cNvSpPr>
          <p:nvPr>
            <p:ph idx="2"/>
          </p:nvPr>
        </p:nvSpPr>
        <p:spPr>
          <a:xfrm>
            <a:off x="4648200" y="1600200"/>
            <a:ext cx="4038600" cy="4526280"/>
          </a:xfrm>
        </p:spPr>
        <p:txBody>
          <a:bodyPr/>
          <a:lstStyle/>
          <a:p>
            <a:pPr>
              <a:defRPr lang="de-de"/>
            </a:pPr>
            <a:r>
              <a:t>Master-Textstil durch Klicken bearbeiten</a:t>
            </a:r>
          </a:p>
          <a:p>
            <a:pPr lvl="1">
              <a:defRPr lang="de-de"/>
            </a:pPr>
            <a:r>
              <a:t>Zweite Ebene</a:t>
            </a:r>
          </a:p>
          <a:p>
            <a:pPr lvl="2">
              <a:defRPr lang="de-de"/>
            </a:pPr>
            <a:r>
              <a:t>Dritte Ebene</a:t>
            </a:r>
          </a:p>
          <a:p>
            <a:pPr lvl="3">
              <a:defRPr lang="de-de"/>
            </a:pPr>
            <a:r>
              <a:t>Vierte Ebene</a:t>
            </a:r>
          </a:p>
          <a:p>
            <a:pPr lvl="4">
              <a:defRPr lang="de-de"/>
            </a:pPr>
            <a:r>
              <a:t>Fünfte Ebene</a:t>
            </a:r>
          </a:p>
        </p:txBody>
      </p:sp>
      <p:sp>
        <p:nvSpPr>
          <p:cNvPr id="5" name="FußzeilenBereich1"/>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DAxMTc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6BgAANygAAK42AADrKQAAEAAAACYAAAAIAAAAAAAAAAAAAAA="/>
              </a:ext>
            </a:extLst>
          </p:cNvSpPr>
          <p:nvPr>
            <p:ph type="ftr" sz="quarter" idx="11"/>
          </p:nvPr>
        </p:nvSpPr>
        <p:spPr/>
        <p:txBody>
          <a:bodyPr/>
          <a:lstStyle/>
          <a:p>
            <a:pPr>
              <a:defRPr lang="de-de"/>
            </a:pPr>
            <a:r>
              <a:t>| 12.02.2013 | Hessischer Fußball-Verband | Präsentation | </a:t>
            </a:r>
          </a:p>
        </p:txBody>
      </p:sp>
    </p:spTree>
  </p:cSld>
  <p:clrMapOvr>
    <a:masterClrMapping/>
  </p:clrMapOvr>
</p:sldLayout>
</file>

<file path=ppt/slideLayouts/slideLayout2.xml><?xml version="1.0" encoding="utf-8"?>
<p:sldLayout xmlns:p="http://schemas.openxmlformats.org/presentationml/2006/main" xmlns:p14="http://schemas.microsoft.com/office/powerpoint/2010/main" xmlns:r="http://schemas.openxmlformats.org/officeDocument/2006/relationships" xmlns:a="http://schemas.openxmlformats.org/drawingml/2006/main" type="obj" preserve="1">
  <p:cSld name="Standard">
    <p:spTree>
      <p:nvGrpSpPr>
        <p:cNvPr id="1" name=""/>
        <p:cNvGrpSpPr/>
        <p:nvPr/>
      </p:nvGrpSpPr>
      <p:grpSpPr>
        <a:xfrm>
          <a:off x="0" y="0"/>
          <a:ext cx="0" cy="0"/>
          <a:chOff x="0" y="0"/>
          <a:chExt cx="0" cy="0"/>
        </a:xfrm>
      </p:grpSpPr>
      <p:sp>
        <p:nvSpPr>
          <p:cNvPr id="2" name="Titel 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o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NAwAAMAgAAJs0AAAfDQAAEAAAACYAAAAIAAAAAQAAAAAAAAA="/>
              </a:ext>
            </a:extLst>
          </p:cNvSpPr>
          <p:nvPr>
            <p:ph type="title"/>
          </p:nvPr>
        </p:nvSpPr>
        <p:spPr>
          <a:xfrm>
            <a:off x="617855" y="1330960"/>
            <a:ext cx="7933690" cy="802005"/>
          </a:xfrm>
        </p:spPr>
        <p:txBody>
          <a:bodyPr/>
          <a:lstStyle/>
          <a:p>
            <a:pPr>
              <a:defRPr lang="de-de"/>
            </a:pPr>
            <a:r>
              <a:t>Hier steht der Titel in 19 pt Arial in Fett.</a:t>
            </a:r>
            <a:br/>
            <a:r>
              <a:t>Hier steht der Untertitel in Arial 17 pt normal.</a:t>
            </a:r>
          </a:p>
        </p:txBody>
      </p:sp>
      <p:sp>
        <p:nvSpPr>
          <p:cNvPr id="3" name="Inhaltsplatzhalter 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wAD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VAwAA3QwAAJs0AABuJQAAEAAAACYAAAAIAAAAAYAAAAAAAAA="/>
              </a:ext>
            </a:extLst>
          </p:cNvSpPr>
          <p:nvPr>
            <p:ph idx="1"/>
          </p:nvPr>
        </p:nvSpPr>
        <p:spPr>
          <a:xfrm>
            <a:off x="622935" y="2091055"/>
            <a:ext cx="7928610" cy="3993515"/>
          </a:xfrm>
        </p:spPr>
        <p:txBody>
          <a:bodyPr/>
          <a:lstStyle>
            <a:lvl1pPr marL="0" indent="0">
              <a:buNone/>
              <a:defRPr lang="de-de" b="0"/>
            </a:lvl1pPr>
            <a:lvl2pPr>
              <a:defRPr lang="de-de"/>
            </a:lvl2pPr>
            <a:lvl3pPr>
              <a:defRPr lang="de-de"/>
            </a:lvl3pPr>
            <a:lvl4pPr>
              <a:defRPr lang="de-de"/>
            </a:lvl4pPr>
            <a:lvl5pPr>
              <a:defRPr lang="de-de"/>
            </a:lvl5pPr>
            <a:lvl6pPr>
              <a:defRPr lang="de-de"/>
            </a:lvl6pPr>
            <a:lvl7pPr>
              <a:defRPr lang="de-de"/>
            </a:lvl7pPr>
            <a:lvl8pPr>
              <a:defRPr lang="de-de"/>
            </a:lvl8pPr>
            <a:lvl9pPr>
              <a:defRPr lang="de-de"/>
            </a:lvl9pPr>
          </a:lstStyle>
          <a:p>
            <a:pPr>
              <a:defRPr lang="de-de"/>
            </a:pPr>
            <a:r>
              <a:t>Hier steht der Inhalt in Arial 17 pt normal.</a:t>
            </a:r>
          </a:p>
        </p:txBody>
      </p:sp>
      <p:sp>
        <p:nvSpPr>
          <p:cNvPr id="4" name="Fußzeilenplatzhalter 9"/>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KAhOQ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6BgAANygAAK42AADrKQAAEAAAACYAAAAIAAAAPJAAAAAAAAA="/>
              </a:ext>
            </a:extLst>
          </p:cNvSpPr>
          <p:nvPr>
            <p:ph type="ftr" sz="quarter" idx="3"/>
          </p:nvPr>
        </p:nvSpPr>
        <p:spPr/>
        <p:txBody>
          <a:bodyPr vert="horz" wrap="square" lIns="91440" tIns="45720" rIns="91440" bIns="45720" numCol="1" spcCol="215900" anchor="ctr">
            <a:prstTxWarp prst="textNoShape">
              <a:avLst/>
            </a:prstTxWarp>
          </a:bodyPr>
          <a:lstStyle>
            <a:lvl1pPr algn="l">
              <a:defRPr lang="de-de" sz="800">
                <a:solidFill>
                  <a:schemeClr val="tx1"/>
                </a:solidFill>
                <a:latin typeface="Arial" pitchFamily="2" charset="0"/>
                <a:ea typeface="Calibri" pitchFamily="2" charset="0"/>
                <a:cs typeface="Calibri" pitchFamily="2" charset="0"/>
              </a:defRPr>
            </a:lvl1pPr>
            <a:lvl2pPr>
              <a:defRPr lang="de-de"/>
            </a:lvl2pPr>
            <a:lvl3pPr>
              <a:defRPr lang="de-de"/>
            </a:lvl3pPr>
            <a:lvl4pPr>
              <a:defRPr lang="de-de"/>
            </a:lvl4pPr>
            <a:lvl5pPr>
              <a:defRPr lang="de-de"/>
            </a:lvl5pPr>
            <a:lvl6pPr>
              <a:defRPr lang="de-de"/>
            </a:lvl6pPr>
            <a:lvl7pPr>
              <a:defRPr lang="de-de"/>
            </a:lvl7pPr>
            <a:lvl8pPr>
              <a:defRPr lang="de-de"/>
            </a:lvl8pPr>
            <a:lvl9pPr>
              <a:defRPr lang="de-de"/>
            </a:lvl9pPr>
          </a:lstStyle>
          <a:p>
            <a:pPr>
              <a:defRPr lang="de-de"/>
            </a:pPr>
            <a:r>
              <a:t>| 12.02.2013 | Hessischer Fußball-Verband | Präsentation | </a:t>
            </a:r>
          </a:p>
        </p:txBody>
      </p:sp>
    </p:spTree>
  </p:cSld>
  <p:clrMapOvr>
    <a:masterClrMapping/>
  </p:clrMapOvr>
</p:sldLayout>
</file>

<file path=ppt/slideLayouts/slideLayout20.xml><?xml version="1.0" encoding="utf-8"?>
<p:sldLayout xmlns:p="http://schemas.openxmlformats.org/presentationml/2006/main" xmlns:p14="http://schemas.microsoft.com/office/powerpoint/2010/main" xmlns:r="http://schemas.openxmlformats.org/officeDocument/2006/relationships" xmlns:a="http://schemas.openxmlformats.org/drawingml/2006/main" type="twoTxTwoObj">
  <p:cSld name="Vergleich">
    <p:spTree>
      <p:nvGrpSpPr>
        <p:cNvPr id="1" name=""/>
        <p:cNvGrpSpPr/>
        <p:nvPr/>
      </p:nvGrpSpPr>
      <p:grpSpPr>
        <a:xfrm>
          <a:off x="0" y="0"/>
          <a:ext cx="0" cy="0"/>
          <a:chOff x="0" y="0"/>
          <a:chExt cx="0" cy="0"/>
        </a:xfrm>
      </p:grpSpPr>
      <p:sp>
        <p:nvSpPr>
          <p:cNvPr id="2" name="Folientitel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GJXK0E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AwAAMAgAAOM0AAAfDQAAEAAAACYAAAAIAAAAAAAAAAAAAAA="/>
              </a:ext>
            </a:extLst>
          </p:cNvSpPr>
          <p:nvPr>
            <p:ph type="title"/>
          </p:nvPr>
        </p:nvSpPr>
        <p:spPr/>
        <p:txBody>
          <a:bodyPr/>
          <a:lstStyle/>
          <a:p>
            <a:pPr>
              <a:defRPr lang="de-de"/>
            </a:pPr>
            <a:r>
              <a:t>Master-Titelstil durch Klicken bearbeiten</a:t>
            </a:r>
          </a:p>
        </p:txBody>
      </p:sp>
      <p:sp>
        <p:nvSpPr>
          <p:cNvPr id="3" name="Folientext2"/>
          <p:cNvSpPr>
            <a:spLocks noGrp="1" noChangeArrowheads="1"/>
            <a:extLst>
              <a:ext uri="smNativeData">
                <pr:smNativeData xmlns:pr="smNativeData" val="SMDATA_13_QFaxZBMAAAAlAAAAZAAAAA0AAAAAAAAAAAAAAAAAAAAAAAAAAAAAAAAC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cQkAAKobAABhDQAAEAAAACYAAAAIAAAAvRAAAAAAAAA="/>
              </a:ext>
            </a:extLst>
          </p:cNvSpPr>
          <p:nvPr>
            <p:ph idx="1"/>
          </p:nvPr>
        </p:nvSpPr>
        <p:spPr>
          <a:xfrm>
            <a:off x="457200" y="1534795"/>
            <a:ext cx="4039870" cy="640080"/>
          </a:xfrm>
        </p:spPr>
        <p:txBody>
          <a:bodyPr vert="horz" wrap="square" lIns="0" tIns="0" rIns="0" bIns="0" numCol="1" spcCol="215900" anchor="b">
            <a:prstTxWarp prst="textNoShape">
              <a:avLst/>
            </a:prstTxWarp>
          </a:bodyPr>
          <a:lstStyle/>
          <a:p>
            <a:pPr>
              <a:defRPr lang="de-de"/>
            </a:pPr>
            <a:r>
              <a:t>Master-Textstil durch Klicken bearbeiten</a:t>
            </a:r>
          </a:p>
        </p:txBody>
      </p:sp>
      <p:sp>
        <p:nvSpPr>
          <p:cNvPr id="4" name="Folientext1"/>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JM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YQ0AAKobAACwJQAAEAAAACYAAAAIAAAAAQAAAAAAAAA="/>
              </a:ext>
            </a:extLst>
          </p:cNvSpPr>
          <p:nvPr>
            <p:ph idx="2"/>
          </p:nvPr>
        </p:nvSpPr>
        <p:spPr>
          <a:xfrm>
            <a:off x="457200" y="2174875"/>
            <a:ext cx="4039870" cy="3951605"/>
          </a:xfrm>
        </p:spPr>
        <p:txBody>
          <a:bodyPr/>
          <a:lstStyle/>
          <a:p>
            <a:pPr>
              <a:defRPr lang="de-de"/>
            </a:pPr>
            <a:r>
              <a:t>Master-Textstil durch Klicken bearbeiten</a:t>
            </a:r>
          </a:p>
          <a:p>
            <a:pPr lvl="1">
              <a:defRPr lang="de-de"/>
            </a:pPr>
            <a:r>
              <a:t>Zweite Ebene</a:t>
            </a:r>
          </a:p>
          <a:p>
            <a:pPr lvl="2">
              <a:defRPr lang="de-de"/>
            </a:pPr>
            <a:r>
              <a:t>Dritte Ebene</a:t>
            </a:r>
          </a:p>
          <a:p>
            <a:pPr lvl="3">
              <a:defRPr lang="de-de"/>
            </a:pPr>
            <a:r>
              <a:t>Vierte Ebene</a:t>
            </a:r>
          </a:p>
          <a:p>
            <a:pPr lvl="4">
              <a:defRPr lang="de-de"/>
            </a:pPr>
            <a:r>
              <a:t>Fünfte Ebene</a:t>
            </a:r>
          </a:p>
        </p:txBody>
      </p:sp>
      <p:sp>
        <p:nvSpPr>
          <p:cNvPr id="5" name="Folientext4"/>
          <p:cNvSpPr>
            <a:spLocks noGrp="1" noChangeArrowheads="1"/>
            <a:extLst>
              <a:ext uri="smNativeData">
                <pr:smNativeData xmlns:pr="smNativeData" val="SMDATA_13_QFaxZBMAAAAlAAAAZAAAAA0AAAAAAAAAAAAAAAAAAAAAAAAAAAAAAAAC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WHAAAcQkAAHA1AABhDQAAEAAAACYAAAAIAAAAvRAAAAAAAAA="/>
              </a:ext>
            </a:extLst>
          </p:cNvSpPr>
          <p:nvPr>
            <p:ph idx="3"/>
          </p:nvPr>
        </p:nvSpPr>
        <p:spPr>
          <a:xfrm>
            <a:off x="4646930" y="1534795"/>
            <a:ext cx="4039870" cy="640080"/>
          </a:xfrm>
        </p:spPr>
        <p:txBody>
          <a:bodyPr vert="horz" wrap="square" lIns="0" tIns="0" rIns="0" bIns="0" numCol="1" spcCol="215900" anchor="b">
            <a:prstTxWarp prst="textNoShape">
              <a:avLst/>
            </a:prstTxWarp>
          </a:bodyPr>
          <a:lstStyle/>
          <a:p>
            <a:pPr>
              <a:defRPr lang="de-de"/>
            </a:pPr>
            <a:r>
              <a:t>Master-Textstil durch Klicken bearbeiten</a:t>
            </a:r>
          </a:p>
        </p:txBody>
      </p:sp>
      <p:sp>
        <p:nvSpPr>
          <p:cNvPr id="6" name="Folientext3"/>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WHAAAYQ0AAHA1AACwJQAAEAAAACYAAAAIAAAAAQAAAAAAAAA="/>
              </a:ext>
            </a:extLst>
          </p:cNvSpPr>
          <p:nvPr>
            <p:ph idx="4"/>
          </p:nvPr>
        </p:nvSpPr>
        <p:spPr>
          <a:xfrm>
            <a:off x="4646930" y="2174875"/>
            <a:ext cx="4039870" cy="3951605"/>
          </a:xfrm>
        </p:spPr>
        <p:txBody>
          <a:bodyPr/>
          <a:lstStyle/>
          <a:p>
            <a:pPr>
              <a:defRPr lang="de-de"/>
            </a:pPr>
            <a:r>
              <a:t>Master-Textstil durch Klicken bearbeiten</a:t>
            </a:r>
          </a:p>
          <a:p>
            <a:pPr lvl="1">
              <a:defRPr lang="de-de"/>
            </a:pPr>
            <a:r>
              <a:t>Zweite Ebene</a:t>
            </a:r>
          </a:p>
          <a:p>
            <a:pPr lvl="2">
              <a:defRPr lang="de-de"/>
            </a:pPr>
            <a:r>
              <a:t>Dritte Ebene</a:t>
            </a:r>
          </a:p>
          <a:p>
            <a:pPr lvl="3">
              <a:defRPr lang="de-de"/>
            </a:pPr>
            <a:r>
              <a:t>Vierte Ebene</a:t>
            </a:r>
          </a:p>
          <a:p>
            <a:pPr lvl="4">
              <a:defRPr lang="de-de"/>
            </a:pPr>
            <a:r>
              <a:t>Fünfte Ebene</a:t>
            </a:r>
          </a:p>
        </p:txBody>
      </p:sp>
      <p:sp>
        <p:nvSpPr>
          <p:cNvPr id="7" name="FußzeilenBereich1"/>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CEQM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6BgAANygAAK42AADrKQAAEAAAACYAAAAIAAAAAAAAAAAAAAA="/>
              </a:ext>
            </a:extLst>
          </p:cNvSpPr>
          <p:nvPr>
            <p:ph type="ftr" sz="quarter" idx="11"/>
          </p:nvPr>
        </p:nvSpPr>
        <p:spPr/>
        <p:txBody>
          <a:bodyPr/>
          <a:lstStyle/>
          <a:p>
            <a:pPr>
              <a:defRPr lang="de-de"/>
            </a:pPr>
            <a:r>
              <a:t>| 12.02.2013 | Hessischer Fußball-Verband | Präsentation | </a:t>
            </a:r>
          </a:p>
        </p:txBody>
      </p:sp>
    </p:spTree>
  </p:cSld>
  <p:clrMapOvr>
    <a:masterClrMapping/>
  </p:clrMapOvr>
</p:sldLayout>
</file>

<file path=ppt/slideLayouts/slideLayout21.xml><?xml version="1.0" encoding="utf-8"?>
<p:sldLayout xmlns:p="http://schemas.openxmlformats.org/presentationml/2006/main" xmlns:p14="http://schemas.microsoft.com/office/powerpoint/2010/main" xmlns:r="http://schemas.openxmlformats.org/officeDocument/2006/relationships" xmlns:a="http://schemas.openxmlformats.org/drawingml/2006/main" type="titleOnly">
  <p:cSld name="Nur Titel">
    <p:spTree>
      <p:nvGrpSpPr>
        <p:cNvPr id="1" name=""/>
        <p:cNvGrpSpPr/>
        <p:nvPr/>
      </p:nvGrpSpPr>
      <p:grpSpPr>
        <a:xfrm>
          <a:off x="0" y="0"/>
          <a:ext cx="0" cy="0"/>
          <a:chOff x="0" y="0"/>
          <a:chExt cx="0" cy="0"/>
        </a:xfrm>
      </p:grpSpPr>
      <p:sp>
        <p:nvSpPr>
          <p:cNvPr id="2" name="Folientitel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AwAAMAgAAOM0AAAfDQAAEAAAACYAAAAIAAAAAAAAAAAAAAA="/>
              </a:ext>
            </a:extLst>
          </p:cNvSpPr>
          <p:nvPr>
            <p:ph type="title"/>
          </p:nvPr>
        </p:nvSpPr>
        <p:spPr/>
        <p:txBody>
          <a:bodyPr/>
          <a:lstStyle/>
          <a:p>
            <a:pPr>
              <a:defRPr lang="de-de"/>
            </a:pPr>
            <a:r>
              <a:t>Master-Titelstil durch Klicken bearbeiten</a:t>
            </a:r>
          </a:p>
        </p:txBody>
      </p:sp>
      <p:sp>
        <p:nvSpPr>
          <p:cNvPr id="3" name="FußzeilenBereich1"/>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CXs4/0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6BgAANygAAK42AADrKQAAEAAAACYAAAAIAAAAAAAAAAAAAAA="/>
              </a:ext>
            </a:extLst>
          </p:cNvSpPr>
          <p:nvPr>
            <p:ph type="ftr" sz="quarter" idx="11"/>
          </p:nvPr>
        </p:nvSpPr>
        <p:spPr/>
        <p:txBody>
          <a:bodyPr/>
          <a:lstStyle/>
          <a:p>
            <a:pPr>
              <a:defRPr lang="de-de"/>
            </a:pPr>
            <a:r>
              <a:t>| 12.02.2013 | Hessischer Fußball-Verband | Präsentation | </a:t>
            </a:r>
          </a:p>
        </p:txBody>
      </p:sp>
    </p:spTree>
  </p:cSld>
  <p:clrMapOvr>
    <a:masterClrMapping/>
  </p:clrMapOvr>
</p:sldLayout>
</file>

<file path=ppt/slideLayouts/slideLayout22.xml><?xml version="1.0" encoding="utf-8"?>
<p:sldLayout xmlns:p="http://schemas.openxmlformats.org/presentationml/2006/main" xmlns:p14="http://schemas.microsoft.com/office/powerpoint/2010/main" xmlns:r="http://schemas.openxmlformats.org/officeDocument/2006/relationships" xmlns:a="http://schemas.openxmlformats.org/drawingml/2006/main" type="blank">
  <p:cSld name="Leer">
    <p:spTree>
      <p:nvGrpSpPr>
        <p:cNvPr id="1" name=""/>
        <p:cNvGrpSpPr/>
        <p:nvPr/>
      </p:nvGrpSpPr>
      <p:grpSpPr>
        <a:xfrm>
          <a:off x="0" y="0"/>
          <a:ext cx="0" cy="0"/>
          <a:chOff x="0" y="0"/>
          <a:chExt cx="0" cy="0"/>
        </a:xfrm>
      </p:grpSpPr>
      <p:sp>
        <p:nvSpPr>
          <p:cNvPr id="2" name="FußzeilenBereich1"/>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Kf/AMY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6BgAANygAAK42AADrKQAAEAAAACYAAAAIAAAAAAAAAAAAAAA="/>
              </a:ext>
            </a:extLst>
          </p:cNvSpPr>
          <p:nvPr>
            <p:ph type="ftr" sz="quarter" idx="11"/>
          </p:nvPr>
        </p:nvSpPr>
        <p:spPr/>
        <p:txBody>
          <a:bodyPr/>
          <a:lstStyle/>
          <a:p>
            <a:pPr>
              <a:defRPr lang="de-de"/>
            </a:pPr>
            <a:r>
              <a:t>| 12.02.2013 | Hessischer Fußball-Verband | Präsentation | </a:t>
            </a:r>
          </a:p>
        </p:txBody>
      </p:sp>
    </p:spTree>
  </p:cSld>
  <p:clrMapOvr>
    <a:masterClrMapping/>
  </p:clrMapOvr>
</p:sldLayout>
</file>

<file path=ppt/slideLayouts/slideLayout23.xml><?xml version="1.0" encoding="utf-8"?>
<p:sldLayout xmlns:p="http://schemas.openxmlformats.org/presentationml/2006/main" xmlns:p14="http://schemas.microsoft.com/office/powerpoint/2010/main" xmlns:r="http://schemas.openxmlformats.org/officeDocument/2006/relationships" xmlns:a="http://schemas.openxmlformats.org/drawingml/2006/main" type="objTx">
  <p:cSld name="Inhalt mit Überschrift">
    <p:spTree>
      <p:nvGrpSpPr>
        <p:cNvPr id="1" name=""/>
        <p:cNvGrpSpPr/>
        <p:nvPr/>
      </p:nvGrpSpPr>
      <p:grpSpPr>
        <a:xfrm>
          <a:off x="0" y="0"/>
          <a:ext cx="0" cy="0"/>
          <a:chOff x="0" y="0"/>
          <a:chExt cx="0" cy="0"/>
        </a:xfrm>
      </p:grpSpPr>
      <p:sp>
        <p:nvSpPr>
          <p:cNvPr id="2" name="Folientitel1"/>
          <p:cNvSpPr>
            <a:spLocks noGrp="1" noChangeArrowheads="1"/>
            <a:extLst>
              <a:ext uri="smNativeData">
                <pr:smNativeData xmlns:pr="smNativeData" val="SMDATA_13_QFaxZBMAAAAlAAAAZAAAAA0AAAAAAAAAAEgAAAAAAAAASAAAAAAAAAAC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NY6uqs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rgEAAFIVAADUCAAAEAAAACYAAAAIAAAAvRAAAAAAAAA="/>
              </a:ext>
            </a:extLst>
          </p:cNvSpPr>
          <p:nvPr>
            <p:ph type="title"/>
          </p:nvPr>
        </p:nvSpPr>
        <p:spPr>
          <a:xfrm>
            <a:off x="457200" y="273050"/>
            <a:ext cx="3008630" cy="1162050"/>
          </a:xfrm>
        </p:spPr>
        <p:txBody>
          <a:bodyPr vert="horz" wrap="square" lIns="0" tIns="45720" rIns="0" bIns="45720" numCol="1" spcCol="215900" anchor="b">
            <a:prstTxWarp prst="textNoShape">
              <a:avLst/>
            </a:prstTxWarp>
          </a:bodyPr>
          <a:lstStyle/>
          <a:p>
            <a:pPr>
              <a:defRPr lang="de-de"/>
            </a:pPr>
            <a:r>
              <a:t>Master-Titelstil durch Klicken bearbeiten</a:t>
            </a:r>
          </a:p>
        </p:txBody>
      </p:sp>
      <p:sp>
        <p:nvSpPr>
          <p:cNvPr id="3" name="Folientext1"/>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E96dEE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FQAArgEAAHA1AACwJQAAEAAAACYAAAAIAAAAAQAAAAAAAAA="/>
              </a:ext>
            </a:extLst>
          </p:cNvSpPr>
          <p:nvPr>
            <p:ph idx="1"/>
          </p:nvPr>
        </p:nvSpPr>
        <p:spPr>
          <a:xfrm>
            <a:off x="3575050" y="273050"/>
            <a:ext cx="5111750" cy="5853430"/>
          </a:xfrm>
        </p:spPr>
        <p:txBody>
          <a:bodyPr/>
          <a:lstStyle/>
          <a:p>
            <a:pPr>
              <a:defRPr lang="de-de"/>
            </a:pPr>
            <a:r>
              <a:t>Master-Textstil durch Klicken bearbeiten</a:t>
            </a:r>
          </a:p>
          <a:p>
            <a:pPr lvl="1">
              <a:defRPr lang="de-de"/>
            </a:pPr>
            <a:r>
              <a:t>Zweite Ebene</a:t>
            </a:r>
          </a:p>
          <a:p>
            <a:pPr lvl="2">
              <a:defRPr lang="de-de"/>
            </a:pPr>
            <a:r>
              <a:t>Dritte Ebene</a:t>
            </a:r>
          </a:p>
          <a:p>
            <a:pPr lvl="3">
              <a:defRPr lang="de-de"/>
            </a:pPr>
            <a:r>
              <a:t>Vierte Ebene</a:t>
            </a:r>
          </a:p>
          <a:p>
            <a:pPr lvl="4">
              <a:defRPr lang="de-de"/>
            </a:pPr>
            <a:r>
              <a:t>Fünfte Ebene</a:t>
            </a:r>
          </a:p>
        </p:txBody>
      </p:sp>
      <p:sp>
        <p:nvSpPr>
          <p:cNvPr id="4" name="Folientext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1AgAAFIVAACwJQAAEAAAACYAAAAIAAAAAQAAAAAAAAA="/>
              </a:ext>
            </a:extLst>
          </p:cNvSpPr>
          <p:nvPr>
            <p:ph idx="2"/>
          </p:nvPr>
        </p:nvSpPr>
        <p:spPr>
          <a:xfrm>
            <a:off x="457200" y="1435100"/>
            <a:ext cx="3008630" cy="4691380"/>
          </a:xfrm>
        </p:spPr>
        <p:txBody>
          <a:bodyPr/>
          <a:lstStyle/>
          <a:p>
            <a:pPr>
              <a:defRPr lang="de-de"/>
            </a:pPr>
            <a:r>
              <a:t>Master-Textstil durch Klicken bearbeiten</a:t>
            </a:r>
          </a:p>
        </p:txBody>
      </p:sp>
      <p:sp>
        <p:nvSpPr>
          <p:cNvPr id="5" name="FußzeilenBereich1"/>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HZTRWk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6BgAANygAAK42AADrKQAAEAAAACYAAAAIAAAAAAAAAAAAAAA="/>
              </a:ext>
            </a:extLst>
          </p:cNvSpPr>
          <p:nvPr>
            <p:ph type="ftr" sz="quarter" idx="11"/>
          </p:nvPr>
        </p:nvSpPr>
        <p:spPr/>
        <p:txBody>
          <a:bodyPr/>
          <a:lstStyle/>
          <a:p>
            <a:pPr>
              <a:defRPr lang="de-de"/>
            </a:pPr>
            <a:r>
              <a:t>| 12.02.2013 | Hessischer Fußball-Verband | Präsentation | </a:t>
            </a:r>
          </a:p>
        </p:txBody>
      </p:sp>
    </p:spTree>
  </p:cSld>
  <p:clrMapOvr>
    <a:masterClrMapping/>
  </p:clrMapOvr>
</p:sldLayout>
</file>

<file path=ppt/slideLayouts/slideLayout24.xml><?xml version="1.0" encoding="utf-8"?>
<p:sldLayout xmlns:p="http://schemas.openxmlformats.org/presentationml/2006/main" xmlns:p14="http://schemas.microsoft.com/office/powerpoint/2010/main" xmlns:r="http://schemas.openxmlformats.org/officeDocument/2006/relationships" xmlns:a="http://schemas.openxmlformats.org/drawingml/2006/main" type="picTx">
  <p:cSld name="Grafik mit Überschrift">
    <p:spTree>
      <p:nvGrpSpPr>
        <p:cNvPr id="1" name=""/>
        <p:cNvGrpSpPr/>
        <p:nvPr/>
      </p:nvGrpSpPr>
      <p:grpSpPr>
        <a:xfrm>
          <a:off x="0" y="0"/>
          <a:ext cx="0" cy="0"/>
          <a:chOff x="0" y="0"/>
          <a:chExt cx="0" cy="0"/>
        </a:xfrm>
      </p:grpSpPr>
      <p:sp>
        <p:nvSpPr>
          <p:cNvPr id="2" name="Folientitel1"/>
          <p:cNvSpPr>
            <a:spLocks noGrp="1" noChangeArrowheads="1"/>
            <a:extLst>
              <a:ext uri="smNativeData">
                <pr:smNativeData xmlns:pr="smNativeData" val="SMDATA_13_QFaxZBMAAAAlAAAAZAAAAA0AAAAAAAAAAEgAAAAAAAAASAAAAAAAAAAC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GNoYW4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GCwAAiB0AAMYsAAAEIQAAEAAAACYAAAAIAAAAvRAAAAAAAAA="/>
              </a:ext>
            </a:extLst>
          </p:cNvSpPr>
          <p:nvPr>
            <p:ph type="title"/>
          </p:nvPr>
        </p:nvSpPr>
        <p:spPr>
          <a:xfrm>
            <a:off x="1791970" y="4800600"/>
            <a:ext cx="5486400" cy="566420"/>
          </a:xfrm>
        </p:spPr>
        <p:txBody>
          <a:bodyPr vert="horz" wrap="square" lIns="0" tIns="45720" rIns="0" bIns="45720" numCol="1" spcCol="215900" anchor="b">
            <a:prstTxWarp prst="textNoShape">
              <a:avLst/>
            </a:prstTxWarp>
          </a:bodyPr>
          <a:lstStyle/>
          <a:p>
            <a:pPr>
              <a:defRPr lang="de-de"/>
            </a:pPr>
            <a:r>
              <a:t>Master-Titelstil durch Klicken bearbeiten</a:t>
            </a:r>
          </a:p>
        </p:txBody>
      </p:sp>
      <p:sp>
        <p:nvSpPr>
          <p:cNvPr id="3" name="Folientext1"/>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HRUN0o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GCwAAxgMAAMYsAAAWHQAAEAAAACYAAAAIAAAAAQAAAAAAAAA="/>
              </a:ext>
            </a:extLst>
          </p:cNvSpPr>
          <p:nvPr>
            <p:ph idx="1"/>
          </p:nvPr>
        </p:nvSpPr>
        <p:spPr>
          <a:xfrm>
            <a:off x="1791970" y="613410"/>
            <a:ext cx="5486400" cy="4114800"/>
          </a:xfrm>
        </p:spPr>
        <p:txBody>
          <a:bodyPr/>
          <a:lstStyle/>
          <a:p>
            <a:pPr>
              <a:defRPr lang="de-de"/>
            </a:pPr>
            <a:r>
              <a:t>Master-Textstil durch Klicken bearbeiten</a:t>
            </a:r>
          </a:p>
        </p:txBody>
      </p:sp>
      <p:sp>
        <p:nvSpPr>
          <p:cNvPr id="4" name="Folientext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Fp5OXI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GCwAABCEAAMYsAAD4JQAAEAAAACYAAAAIAAAAAQAAAAAAAAA="/>
              </a:ext>
            </a:extLst>
          </p:cNvSpPr>
          <p:nvPr>
            <p:ph idx="2"/>
          </p:nvPr>
        </p:nvSpPr>
        <p:spPr>
          <a:xfrm>
            <a:off x="1791970" y="5367020"/>
            <a:ext cx="5486400" cy="805180"/>
          </a:xfrm>
        </p:spPr>
        <p:txBody>
          <a:bodyPr/>
          <a:lstStyle/>
          <a:p>
            <a:pPr>
              <a:defRPr lang="de-de"/>
            </a:pPr>
            <a:r>
              <a:t>Master-Textstil durch Klicken bearbeiten</a:t>
            </a:r>
          </a:p>
        </p:txBody>
      </p:sp>
      <p:sp>
        <p:nvSpPr>
          <p:cNvPr id="5" name="FußzeilenBereich1"/>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DtKS1U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6BgAANygAAK42AADrKQAAEAAAACYAAAAIAAAAAAAAAAAAAAA="/>
              </a:ext>
            </a:extLst>
          </p:cNvSpPr>
          <p:nvPr>
            <p:ph type="ftr" sz="quarter" idx="11"/>
          </p:nvPr>
        </p:nvSpPr>
        <p:spPr/>
        <p:txBody>
          <a:bodyPr/>
          <a:lstStyle/>
          <a:p>
            <a:pPr>
              <a:defRPr lang="de-de"/>
            </a:pPr>
            <a:r>
              <a:t>| 12.02.2013 | Hessischer Fußball-Verband | Präsentation | </a:t>
            </a:r>
          </a:p>
        </p:txBody>
      </p:sp>
    </p:spTree>
  </p:cSld>
  <p:clrMapOvr>
    <a:masterClrMapping/>
  </p:clrMapOvr>
</p:sldLayout>
</file>

<file path=ppt/slideLayouts/slideLayout25.xml><?xml version="1.0" encoding="utf-8"?>
<p:sldLayout xmlns:p="http://schemas.openxmlformats.org/presentationml/2006/main" xmlns:p14="http://schemas.microsoft.com/office/powerpoint/2010/main" xmlns:r="http://schemas.openxmlformats.org/officeDocument/2006/relationships" xmlns:a="http://schemas.openxmlformats.org/drawingml/2006/main" type="vertTx">
  <p:cSld name="Titel und vertikaler Text">
    <p:spTree>
      <p:nvGrpSpPr>
        <p:cNvPr id="1" name=""/>
        <p:cNvGrpSpPr/>
        <p:nvPr/>
      </p:nvGrpSpPr>
      <p:grpSpPr>
        <a:xfrm>
          <a:off x="0" y="0"/>
          <a:ext cx="0" cy="0"/>
          <a:chOff x="0" y="0"/>
          <a:chExt cx="0" cy="0"/>
        </a:xfrm>
      </p:grpSpPr>
      <p:sp>
        <p:nvSpPr>
          <p:cNvPr id="2" name="Folientitel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HAxRl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AwAAMAgAAOM0AAAfDQAAEAAAACYAAAAIAAAAAAAAAAAAAAA="/>
              </a:ext>
            </a:extLst>
          </p:cNvSpPr>
          <p:nvPr>
            <p:ph type="title"/>
          </p:nvPr>
        </p:nvSpPr>
        <p:spPr/>
        <p:txBody>
          <a:bodyPr/>
          <a:lstStyle/>
          <a:p>
            <a:pPr>
              <a:defRPr lang="de-de"/>
            </a:pPr>
            <a:r>
              <a:t>Master-Titelstil durch Klicken bearbeiten</a:t>
            </a:r>
          </a:p>
        </p:txBody>
      </p:sp>
      <p:sp>
        <p:nvSpPr>
          <p:cNvPr id="3" name="Folientext1"/>
          <p:cNvSpPr>
            <a:spLocks noGrp="1" noChangeArrowheads="1"/>
            <a:extLst>
              <a:ext uri="smNativeData">
                <pr:smNativeData xmlns:pr="smNativeData" val="SMDATA_13_QFaxZBMAAAAlAAAAZAAAAA0AAAAAAAAAAAAAAAAAAAAAAAAAAAAAAAAAAAAAAQ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CIgc3Q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fAwAA3QwAANM0AABuJQAAEAAAACYAAAAIAAAAPhAAAAAAAAA="/>
              </a:ext>
            </a:extLst>
          </p:cNvSpPr>
          <p:nvPr>
            <p:ph idx="1"/>
          </p:nvPr>
        </p:nvSpPr>
        <p:spPr/>
        <p:txBody>
          <a:bodyPr vert="vert" wrap="square" lIns="0" tIns="0" rIns="0" bIns="0" numCol="1" spcCol="215900" anchor="t">
            <a:prstTxWarp prst="textNoShape">
              <a:avLst/>
            </a:prstTxWarp>
          </a:bodyPr>
          <a:lstStyle/>
          <a:p>
            <a:pPr>
              <a:defRPr lang="de-de"/>
            </a:pPr>
            <a:r>
              <a:t>Master-Textstil durch Klicken bearbeiten</a:t>
            </a:r>
          </a:p>
          <a:p>
            <a:pPr lvl="1">
              <a:defRPr lang="de-de"/>
            </a:pPr>
            <a:r>
              <a:t>Zweite Ebene</a:t>
            </a:r>
          </a:p>
          <a:p>
            <a:pPr lvl="2">
              <a:defRPr lang="de-de"/>
            </a:pPr>
            <a:r>
              <a:t>Dritte Ebene</a:t>
            </a:r>
          </a:p>
          <a:p>
            <a:pPr lvl="3">
              <a:defRPr lang="de-de"/>
            </a:pPr>
            <a:r>
              <a:t>Vierte Ebene</a:t>
            </a:r>
          </a:p>
          <a:p>
            <a:pPr lvl="4">
              <a:defRPr lang="de-de"/>
            </a:pPr>
            <a:r>
              <a:t>Fünfte Ebene</a:t>
            </a:r>
          </a:p>
        </p:txBody>
      </p:sp>
      <p:sp>
        <p:nvSpPr>
          <p:cNvPr id="4" name="FußzeilenBereich1"/>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EE0RTM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6BgAANygAAK42AADrKQAAEAAAACYAAAAIAAAAAAAAAAAAAAA="/>
              </a:ext>
            </a:extLst>
          </p:cNvSpPr>
          <p:nvPr>
            <p:ph type="ftr" sz="quarter" idx="11"/>
          </p:nvPr>
        </p:nvSpPr>
        <p:spPr/>
        <p:txBody>
          <a:bodyPr/>
          <a:lstStyle/>
          <a:p>
            <a:pPr>
              <a:defRPr lang="de-de"/>
            </a:pPr>
            <a:r>
              <a:t>| 12.02.2013 | Hessischer Fußball-Verband | Präsentation | </a:t>
            </a:r>
          </a:p>
        </p:txBody>
      </p:sp>
    </p:spTree>
  </p:cSld>
  <p:clrMapOvr>
    <a:masterClrMapping/>
  </p:clrMapOvr>
</p:sldLayout>
</file>

<file path=ppt/slideLayouts/slideLayout26.xml><?xml version="1.0" encoding="utf-8"?>
<p:sldLayout xmlns:p="http://schemas.openxmlformats.org/presentationml/2006/main" xmlns:p14="http://schemas.microsoft.com/office/powerpoint/2010/main" xmlns:r="http://schemas.openxmlformats.org/officeDocument/2006/relationships" xmlns:a="http://schemas.openxmlformats.org/drawingml/2006/main" type="vertTitleAndTx">
  <p:cSld name="Vertikaler Titel und Text">
    <p:spTree>
      <p:nvGrpSpPr>
        <p:cNvPr id="1" name=""/>
        <p:cNvGrpSpPr/>
        <p:nvPr/>
      </p:nvGrpSpPr>
      <p:grpSpPr>
        <a:xfrm>
          <a:off x="0" y="0"/>
          <a:ext cx="0" cy="0"/>
          <a:chOff x="0" y="0"/>
          <a:chExt cx="0" cy="0"/>
        </a:xfrm>
      </p:grpSpPr>
      <p:sp>
        <p:nvSpPr>
          <p:cNvPr id="2" name="Folientitel1"/>
          <p:cNvSpPr>
            <a:spLocks noGrp="1" noChangeArrowheads="1"/>
            <a:extLst>
              <a:ext uri="smNativeData">
                <pr:smNativeData xmlns:pr="smNativeData" val="SMDATA_13_QFaxZBMAAAAlAAAAZAAAAA0AAAAAAAAAAEgAAAAAAAAASAAAAAAAAAACAAAAAQ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DE6NTY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IKAAAsAEAAHA1AACwJQAAEAAAACYAAAAIAAAAvxAAAAAAAAA="/>
              </a:ext>
            </a:extLst>
          </p:cNvSpPr>
          <p:nvPr>
            <p:ph type="title"/>
          </p:nvPr>
        </p:nvSpPr>
        <p:spPr>
          <a:xfrm>
            <a:off x="6629400" y="274320"/>
            <a:ext cx="2057400" cy="5852160"/>
          </a:xfrm>
        </p:spPr>
        <p:txBody>
          <a:bodyPr vert="vert" wrap="square" lIns="0" tIns="45720" rIns="0" bIns="45720" numCol="1" spcCol="215900" anchor="b">
            <a:prstTxWarp prst="textNoShape">
              <a:avLst/>
            </a:prstTxWarp>
          </a:bodyPr>
          <a:lstStyle/>
          <a:p>
            <a:pPr>
              <a:defRPr lang="de-de"/>
            </a:pPr>
            <a:r>
              <a:t>Master-Titelstil durch Klicken bearbeiten</a:t>
            </a:r>
          </a:p>
        </p:txBody>
      </p:sp>
      <p:sp>
        <p:nvSpPr>
          <p:cNvPr id="3" name="Folientext1"/>
          <p:cNvSpPr>
            <a:spLocks noGrp="1" noChangeArrowheads="1"/>
            <a:extLst>
              <a:ext uri="smNativeData">
                <pr:smNativeData xmlns:pr="smNativeData" val="SMDATA_13_QFaxZBMAAAAlAAAAZAAAAA0AAAAAAAAAAAAAAAAAAAAAAAAAAAAAAAAAAAAAAQ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GZUL0E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sAEAANgnAACwJQAAEAAAACYAAAAIAAAAPxAAAAAAAAA="/>
              </a:ext>
            </a:extLst>
          </p:cNvSpPr>
          <p:nvPr>
            <p:ph idx="1"/>
          </p:nvPr>
        </p:nvSpPr>
        <p:spPr>
          <a:xfrm>
            <a:off x="457200" y="274320"/>
            <a:ext cx="6019800" cy="5852160"/>
          </a:xfrm>
        </p:spPr>
        <p:txBody>
          <a:bodyPr vert="vert" wrap="square" lIns="0" tIns="0" rIns="0" bIns="0" numCol="1" spcCol="215900" anchor="t">
            <a:prstTxWarp prst="textNoShape">
              <a:avLst/>
            </a:prstTxWarp>
          </a:bodyPr>
          <a:lstStyle/>
          <a:p>
            <a:pPr>
              <a:defRPr lang="de-de"/>
            </a:pPr>
            <a:r>
              <a:t>Master-Textstil durch Klicken bearbeiten</a:t>
            </a:r>
          </a:p>
          <a:p>
            <a:pPr lvl="1">
              <a:defRPr lang="de-de"/>
            </a:pPr>
            <a:r>
              <a:t>Zweite Ebene</a:t>
            </a:r>
          </a:p>
          <a:p>
            <a:pPr lvl="2">
              <a:defRPr lang="de-de"/>
            </a:pPr>
            <a:r>
              <a:t>Dritte Ebene</a:t>
            </a:r>
          </a:p>
          <a:p>
            <a:pPr lvl="3">
              <a:defRPr lang="de-de"/>
            </a:pPr>
            <a:r>
              <a:t>Vierte Ebene</a:t>
            </a:r>
          </a:p>
          <a:p>
            <a:pPr lvl="4">
              <a:defRPr lang="de-de"/>
            </a:pPr>
            <a:r>
              <a:t>Fünfte Ebene</a:t>
            </a:r>
          </a:p>
        </p:txBody>
      </p:sp>
      <p:sp>
        <p:nvSpPr>
          <p:cNvPr id="4" name="FußzeilenBereich1"/>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E9VQkc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6BgAANygAAK42AADrKQAAEAAAACYAAAAIAAAAAAAAAAAAAAA="/>
              </a:ext>
            </a:extLst>
          </p:cNvSpPr>
          <p:nvPr>
            <p:ph type="ftr" sz="quarter" idx="11"/>
          </p:nvPr>
        </p:nvSpPr>
        <p:spPr/>
        <p:txBody>
          <a:bodyPr/>
          <a:lstStyle/>
          <a:p>
            <a:pPr>
              <a:defRPr lang="de-de"/>
            </a:pPr>
            <a:r>
              <a:t>| 12.02.2013 | Hessischer Fußball-Verband | Präsentation | </a:t>
            </a:r>
          </a:p>
        </p:txBody>
      </p:sp>
    </p:spTree>
  </p:cSld>
  <p:clrMapOvr>
    <a:masterClrMapping/>
  </p:clrMapOvr>
</p:sldLayout>
</file>

<file path=ppt/slideLayouts/slideLayout27.xml><?xml version="1.0" encoding="utf-8"?>
<p:sldLayout xmlns:p="http://schemas.openxmlformats.org/presentationml/2006/main" xmlns:p14="http://schemas.microsoft.com/office/powerpoint/2010/main" xmlns:r="http://schemas.openxmlformats.org/officeDocument/2006/relationships" xmlns:a="http://schemas.openxmlformats.org/drawingml/2006/main" type="title" preserve="1">
  <p:cSld name="Titelfolie">
    <p:spTree>
      <p:nvGrpSpPr>
        <p:cNvPr id="1" name=""/>
        <p:cNvGrpSpPr/>
        <p:nvPr/>
      </p:nvGrpSpPr>
      <p:grpSpPr>
        <a:xfrm>
          <a:off x="0" y="0"/>
          <a:ext cx="0" cy="0"/>
          <a:chOff x="0" y="0"/>
          <a:chExt cx="0" cy="0"/>
        </a:xfrm>
      </p:grpSpPr>
      <p:sp>
        <p:nvSpPr>
          <p:cNvPr id="2" name="Fußzeilenplatzhalter 4"/>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GxKS1U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6BgAANygAAK42AADrKQAAEAAAACYAAAAIAAAAPBAAAP//wQE="/>
              </a:ext>
            </a:extLst>
          </p:cNvSpPr>
          <p:nvPr>
            <p:ph type="ftr" sz="quarter" idx="10"/>
          </p:nvPr>
        </p:nvSpPr>
        <p:spPr>
          <a:noFill/>
          <a:ln>
            <a:noFill/>
          </a:ln>
          <a:effectLst/>
        </p:spPr>
        <p:txBody>
          <a:bodyPr vert="horz" wrap="square" lIns="91440" tIns="45720" rIns="91440" bIns="45720" numCol="1" spcCol="215900" anchor="ctr">
            <a:prstTxWarp prst="textNoShape">
              <a:avLst/>
            </a:prstTxWarp>
          </a:bodyPr>
          <a:lstStyle/>
          <a:p>
            <a:pPr>
              <a:defRPr lang="de-de"/>
            </a:pPr>
            <a:r>
              <a:t>| 12.02.2013 | Hessischer Fußball-Verband | Präsentation | </a:t>
            </a:r>
          </a:p>
        </p:txBody>
      </p:sp>
      <p:pic>
        <p:nvPicPr>
          <p:cNvPr id="3" name="Grafik 7" descr="LY02_PPT Vorlage-1.jpg"/>
          <p:cNvPicPr>
            <a:picLocks noChangeAspect="1"/>
            <a:extLst>
              <a:ext uri="smNativeData">
                <pr:smNativeData xmlns:pr="smNativeData" val="SMDATA_15_QFaxZB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DbgNwF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AAAAAAAAAABAOAAAMCoAABAAAAAmAAAACAAAAP//////////"/>
              </a:ext>
            </a:extLst>
          </p:cNvPicPr>
          <p:nvPr/>
        </p:nvPicPr>
        <p:blipFill>
          <a:blip r:embed="rId2"/>
          <a:stretch>
            <a:fillRect/>
          </a:stretch>
        </p:blipFill>
        <p:spPr>
          <a:xfrm>
            <a:off x="0" y="0"/>
            <a:ext cx="9144000" cy="6858000"/>
          </a:xfrm>
          <a:prstGeom prst="rect">
            <a:avLst/>
          </a:prstGeom>
          <a:noFill/>
          <a:ln>
            <a:noFill/>
          </a:ln>
          <a:effectLst/>
        </p:spPr>
      </p:pic>
      <p:sp>
        <p:nvSpPr>
          <p:cNvPr id="4" name="Titel 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DFiSi8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0AwAA4AsAAH00AAA5EAAAEAAAACYAAAAIAAAAPZAAAP//wQE="/>
              </a:ext>
            </a:extLst>
          </p:cNvSpPr>
          <p:nvPr>
            <p:ph type="ctrTitle"/>
          </p:nvPr>
        </p:nvSpPr>
        <p:spPr>
          <a:xfrm>
            <a:off x="601980" y="1930400"/>
            <a:ext cx="7930515" cy="706755"/>
          </a:xfrm>
          <a:noFill/>
          <a:ln>
            <a:noFill/>
          </a:ln>
          <a:effectLst/>
        </p:spPr>
        <p:txBody>
          <a:bodyPr vert="horz" wrap="square" lIns="0" tIns="45720" rIns="0" bIns="45720" numCol="1" spcCol="215900" anchor="t">
            <a:prstTxWarp prst="textNoShape">
              <a:avLst/>
            </a:prstTxWarp>
          </a:bodyPr>
          <a:lstStyle>
            <a:lvl1pPr marL="0" marR="0" indent="0" algn="l" defTabSz="914400">
              <a:lnSpc>
                <a:spcPct val="100000"/>
              </a:lnSpc>
              <a:spcBef>
                <a:spcPts val="0"/>
              </a:spcBef>
              <a:spcAft>
                <a:spcPts val="0"/>
              </a:spcAft>
              <a:buNone/>
              <a:tabLst/>
              <a:defRPr lang="de-de" sz="1800" b="1" i="0" u="none" strike="noStrike" kern="1" spc="0" baseline="0">
                <a:solidFill>
                  <a:schemeClr val="bg1"/>
                </a:solidFill>
                <a:effectLst/>
                <a:latin typeface="Arial" pitchFamily="2" charset="0"/>
                <a:ea typeface="Arial" pitchFamily="2" charset="0"/>
                <a:cs typeface="Arial" pitchFamily="2" charset="0"/>
              </a:defRPr>
            </a:lvl1pPr>
            <a:lvl2pPr>
              <a:defRPr lang="de-de"/>
            </a:lvl2pPr>
            <a:lvl3pPr>
              <a:defRPr lang="de-de"/>
            </a:lvl3pPr>
            <a:lvl4pPr>
              <a:defRPr lang="de-de"/>
            </a:lvl4pPr>
            <a:lvl5pPr>
              <a:defRPr lang="de-de"/>
            </a:lvl5pPr>
            <a:lvl6pPr>
              <a:defRPr lang="de-de"/>
            </a:lvl6pPr>
            <a:lvl7pPr>
              <a:defRPr lang="de-de"/>
            </a:lvl7pPr>
            <a:lvl8pPr>
              <a:defRPr lang="de-de"/>
            </a:lvl8pPr>
            <a:lvl9pPr>
              <a:defRPr lang="de-de"/>
            </a:lvl9pPr>
          </a:lstStyle>
          <a:p>
            <a:pPr>
              <a:defRPr lang="de-de"/>
            </a:pPr>
            <a:r>
              <a:t>Herzlich Willkommen zur Tagung „FIFA WM 2011 in Deutschland“</a:t>
            </a:r>
            <a:br/>
          </a:p>
        </p:txBody>
      </p:sp>
      <p:sp>
        <p:nvSpPr>
          <p:cNvPr id="5" name="Untertitel 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HBvM1o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DAwAArA8AAH00AAB0GgAAEAAAACYAAAAIAAAAPZAAAP//wQE="/>
              </a:ext>
            </a:extLst>
          </p:cNvSpPr>
          <p:nvPr>
            <p:ph type="subTitle" idx="1"/>
          </p:nvPr>
        </p:nvSpPr>
        <p:spPr>
          <a:xfrm>
            <a:off x="611505" y="2547620"/>
            <a:ext cx="7920990" cy="1752600"/>
          </a:xfrm>
          <a:noFill/>
          <a:ln>
            <a:noFill/>
          </a:ln>
          <a:effectLst/>
        </p:spPr>
        <p:txBody>
          <a:bodyPr vert="horz" wrap="square" lIns="0" tIns="0" rIns="0" bIns="0" numCol="1" spcCol="215900" anchor="t">
            <a:prstTxWarp prst="textNoShape">
              <a:avLst/>
            </a:prstTxWarp>
          </a:bodyPr>
          <a:lstStyle>
            <a:lvl1pPr marL="0" marR="0" indent="0" algn="l" defTabSz="914400">
              <a:lnSpc>
                <a:spcPct val="100000"/>
              </a:lnSpc>
              <a:spcBef>
                <a:spcPts val="430"/>
              </a:spcBef>
              <a:spcAft>
                <a:spcPts val="0"/>
              </a:spcAft>
              <a:buNone/>
              <a:tabLst/>
              <a:defRPr lang="de-de" sz="1800" b="0" i="0" u="none" strike="noStrike" kern="1" spc="0" baseline="0">
                <a:solidFill>
                  <a:schemeClr val="bg1"/>
                </a:solidFill>
                <a:effectLst/>
                <a:latin typeface="Arial" pitchFamily="2" charset="0"/>
                <a:ea typeface="Arial" pitchFamily="2" charset="0"/>
                <a:cs typeface="Arial" pitchFamily="2" charset="0"/>
              </a:defRPr>
            </a:lvl1pPr>
            <a:lvl2pPr>
              <a:defRPr lang="de-de"/>
            </a:lvl2pPr>
            <a:lvl3pPr>
              <a:defRPr lang="de-de"/>
            </a:lvl3pPr>
            <a:lvl4pPr>
              <a:defRPr lang="de-de"/>
            </a:lvl4pPr>
            <a:lvl5pPr>
              <a:defRPr lang="de-de"/>
            </a:lvl5pPr>
            <a:lvl6pPr>
              <a:defRPr lang="de-de"/>
            </a:lvl6pPr>
            <a:lvl7pPr>
              <a:defRPr lang="de-de"/>
            </a:lvl7pPr>
            <a:lvl8pPr>
              <a:defRPr lang="de-de"/>
            </a:lvl8pPr>
            <a:lvl9pPr>
              <a:defRPr lang="de-de"/>
            </a:lvl9pPr>
          </a:lstStyle>
          <a:p>
            <a:pPr>
              <a:defRPr lang="de-de"/>
            </a:pPr>
            <a:r>
              <a:t>Aktivitäten des Ausschusses</a:t>
            </a:r>
            <a:br/>
            <a:r>
              <a:t>für Frauen- du Mädchenfußball im HFV</a:t>
            </a:r>
            <a:br/>
            <a:br/>
            <a:r>
              <a:t>Frankfurt, den 22. November 2011</a:t>
            </a:r>
          </a:p>
          <a:p>
            <a:pPr marL="0" marR="0" indent="0" algn="l" defTabSz="914400">
              <a:lnSpc>
                <a:spcPct val="100000"/>
              </a:lnSpc>
              <a:spcBef>
                <a:spcPts val="430"/>
              </a:spcBef>
              <a:spcAft>
                <a:spcPts val="0"/>
              </a:spcAft>
              <a:buNone/>
              <a:tabLst/>
              <a:defRPr lang="de-de"/>
            </a:pPr>
          </a:p>
        </p:txBody>
      </p:sp>
      <p:pic>
        <p:nvPicPr>
          <p:cNvPr id="6" name="Grafik 5" descr="LY02_PPT Vorlage-1.jpg"/>
          <p:cNvPicPr>
            <a:picLocks noChangeAspect="1"/>
            <a:extLst>
              <a:ext uri="smNativeData">
                <pr:smNativeData xmlns:pr="smNativeData" val="SMDATA_15_QFaxZB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qzysC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AAAAAAAAAABAOAAAMCoAABAAAAAmAAAACAAAAP//////////"/>
              </a:ext>
            </a:extLst>
          </p:cNvPicPr>
          <p:nvPr/>
        </p:nvPicPr>
        <p:blipFill>
          <a:blip r:embed="rId2"/>
          <a:stretch>
            <a:fillRect/>
          </a:stretch>
        </p:blipFill>
        <p:spPr>
          <a:xfrm>
            <a:off x="0" y="0"/>
            <a:ext cx="9144000" cy="6858000"/>
          </a:xfrm>
          <a:prstGeom prst="rect">
            <a:avLst/>
          </a:prstGeom>
          <a:noFill/>
          <a:ln>
            <a:noFill/>
          </a:ln>
          <a:effectLst/>
        </p:spPr>
      </p:pic>
    </p:spTree>
  </p:cSld>
  <p:clrMapOvr>
    <a:masterClrMapping/>
  </p:clrMapOvr>
</p:sldLayout>
</file>

<file path=ppt/slideLayouts/slideLayout28.xml><?xml version="1.0" encoding="utf-8"?>
<p:sldLayout xmlns:p="http://schemas.openxmlformats.org/presentationml/2006/main" xmlns:p14="http://schemas.microsoft.com/office/powerpoint/2010/main" xmlns:r="http://schemas.openxmlformats.org/officeDocument/2006/relationships" xmlns:a="http://schemas.openxmlformats.org/drawingml/2006/main" type="tx">
  <p:cSld name="Titel und Inhalt">
    <p:spTree>
      <p:nvGrpSpPr>
        <p:cNvPr id="1" name=""/>
        <p:cNvGrpSpPr/>
        <p:nvPr/>
      </p:nvGrpSpPr>
      <p:grpSpPr>
        <a:xfrm>
          <a:off x="0" y="0"/>
          <a:ext cx="0" cy="0"/>
          <a:chOff x="0" y="0"/>
          <a:chExt cx="0" cy="0"/>
        </a:xfrm>
      </p:grpSpPr>
      <p:sp>
        <p:nvSpPr>
          <p:cNvPr id="2" name="Folientitel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DI3Kz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AwAAMAgAAOM0AAAfDQAAEAAAACYAAAAIAAAAAAAAAAAAAAA="/>
              </a:ext>
            </a:extLst>
          </p:cNvSpPr>
          <p:nvPr>
            <p:ph type="title"/>
          </p:nvPr>
        </p:nvSpPr>
        <p:spPr/>
        <p:txBody>
          <a:bodyPr/>
          <a:lstStyle/>
          <a:p>
            <a:pPr>
              <a:defRPr lang="de-de"/>
            </a:pPr>
            <a:r>
              <a:t>Master-Titelstil durch Klicken bearbeiten</a:t>
            </a:r>
          </a:p>
        </p:txBody>
      </p:sp>
      <p:sp>
        <p:nvSpPr>
          <p:cNvPr id="3" name="Folientext1"/>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ENWbFg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fAwAA3QwAANM0AABuJQAAEAAAACYAAAAIAAAAAAAAAAAAAAA="/>
              </a:ext>
            </a:extLst>
          </p:cNvSpPr>
          <p:nvPr>
            <p:ph idx="1"/>
          </p:nvPr>
        </p:nvSpPr>
        <p:spPr/>
        <p:txBody>
          <a:bodyPr/>
          <a:lstStyle/>
          <a:p>
            <a:pPr>
              <a:defRPr lang="de-de"/>
            </a:pPr>
            <a:r>
              <a:t>Master-Textstil durch Klicken bearbeiten</a:t>
            </a:r>
          </a:p>
          <a:p>
            <a:pPr lvl="1">
              <a:defRPr lang="de-de"/>
            </a:pPr>
            <a:r>
              <a:t>Zweite Ebene</a:t>
            </a:r>
          </a:p>
          <a:p>
            <a:pPr lvl="2">
              <a:defRPr lang="de-de"/>
            </a:pPr>
            <a:r>
              <a:t>Dritte Ebene</a:t>
            </a:r>
          </a:p>
          <a:p>
            <a:pPr lvl="3">
              <a:defRPr lang="de-de"/>
            </a:pPr>
            <a:r>
              <a:t>Vierte Ebene</a:t>
            </a:r>
          </a:p>
          <a:p>
            <a:pPr lvl="4">
              <a:defRPr lang="de-de"/>
            </a:pPr>
            <a:r>
              <a:t>Fünfte Ebene</a:t>
            </a:r>
          </a:p>
        </p:txBody>
      </p:sp>
      <p:sp>
        <p:nvSpPr>
          <p:cNvPr id="4" name="FußzeilenBereich1"/>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CN4QTs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6BgAANygAAK42AADrKQAAEAAAACYAAAAIAAAAAAAAAAAAAAA="/>
              </a:ext>
            </a:extLst>
          </p:cNvSpPr>
          <p:nvPr>
            <p:ph type="ftr" sz="quarter" idx="11"/>
          </p:nvPr>
        </p:nvSpPr>
        <p:spPr/>
        <p:txBody>
          <a:bodyPr/>
          <a:lstStyle/>
          <a:p>
            <a:pPr>
              <a:defRPr lang="de-de"/>
            </a:pPr>
            <a:r>
              <a:t>| 12.02.2013 | Hessischer Fußball-Verband | Präsentation | </a:t>
            </a:r>
          </a:p>
        </p:txBody>
      </p:sp>
    </p:spTree>
  </p:cSld>
  <p:clrMapOvr>
    <a:masterClrMapping/>
  </p:clrMapOvr>
</p:sldLayout>
</file>

<file path=ppt/slideLayouts/slideLayout29.xml><?xml version="1.0" encoding="utf-8"?>
<p:sldLayout xmlns:p="http://schemas.openxmlformats.org/presentationml/2006/main" xmlns:p14="http://schemas.microsoft.com/office/powerpoint/2010/main" xmlns:r="http://schemas.openxmlformats.org/officeDocument/2006/relationships" xmlns:a="http://schemas.openxmlformats.org/drawingml/2006/main" type="secHead">
  <p:cSld name="Abschnittsüberschrift">
    <p:spTree>
      <p:nvGrpSpPr>
        <p:cNvPr id="1" name=""/>
        <p:cNvGrpSpPr/>
        <p:nvPr/>
      </p:nvGrpSpPr>
      <p:grpSpPr>
        <a:xfrm>
          <a:off x="0" y="0"/>
          <a:ext cx="0" cy="0"/>
          <a:chOff x="0" y="0"/>
          <a:chExt cx="0" cy="0"/>
        </a:xfrm>
      </p:grpSpPr>
      <p:sp>
        <p:nvSpPr>
          <p:cNvPr id="2" name="Folientitel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EFFMEY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yBAAAHBsAAEI0AAB9IwAAEAAAACYAAAAIAAAAAQAAAAAAAAA="/>
              </a:ext>
            </a:extLst>
          </p:cNvSpPr>
          <p:nvPr>
            <p:ph type="title"/>
          </p:nvPr>
        </p:nvSpPr>
        <p:spPr>
          <a:xfrm>
            <a:off x="722630" y="4406900"/>
            <a:ext cx="7772400" cy="1362075"/>
          </a:xfrm>
        </p:spPr>
        <p:txBody>
          <a:bodyPr/>
          <a:lstStyle/>
          <a:p>
            <a:pPr>
              <a:defRPr lang="de-de"/>
            </a:pPr>
            <a:r>
              <a:t>Master-Titelstil durch Klicken bearbeiten</a:t>
            </a:r>
          </a:p>
        </p:txBody>
      </p:sp>
      <p:sp>
        <p:nvSpPr>
          <p:cNvPr id="3" name="Folientext1"/>
          <p:cNvSpPr>
            <a:spLocks noGrp="1" noChangeArrowheads="1"/>
            <a:extLst>
              <a:ext uri="smNativeData">
                <pr:smNativeData xmlns:pr="smNativeData" val="SMDATA_13_QFaxZBMAAAAlAAAAZAAAAA0AAAAAAAAAAAAAAAAAAAAAAAAAAAAAAAAC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HaGnFQ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yBAAA4REAAEI0AAAcGwAAEAAAACYAAAAIAAAAvRAAAAAAAAA="/>
              </a:ext>
            </a:extLst>
          </p:cNvSpPr>
          <p:nvPr>
            <p:ph idx="1"/>
          </p:nvPr>
        </p:nvSpPr>
        <p:spPr>
          <a:xfrm>
            <a:off x="722630" y="2906395"/>
            <a:ext cx="7772400" cy="1500505"/>
          </a:xfrm>
        </p:spPr>
        <p:txBody>
          <a:bodyPr vert="horz" wrap="square" lIns="0" tIns="0" rIns="0" bIns="0" numCol="1" spcCol="215900" anchor="b">
            <a:prstTxWarp prst="textNoShape">
              <a:avLst/>
            </a:prstTxWarp>
          </a:bodyPr>
          <a:lstStyle/>
          <a:p>
            <a:pPr>
              <a:defRPr lang="de-de"/>
            </a:pPr>
            <a:r>
              <a:t>Master-Textstil durch Klicken bearbeiten</a:t>
            </a:r>
          </a:p>
        </p:txBody>
      </p:sp>
      <p:sp>
        <p:nvSpPr>
          <p:cNvPr id="4" name="FußzeilenBereich1"/>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D9m/IM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6BgAANygAAK42AADrKQAAEAAAACYAAAAIAAAAAAAAAAAAAAA="/>
              </a:ext>
            </a:extLst>
          </p:cNvSpPr>
          <p:nvPr>
            <p:ph type="ftr" sz="quarter" idx="11"/>
          </p:nvPr>
        </p:nvSpPr>
        <p:spPr/>
        <p:txBody>
          <a:bodyPr/>
          <a:lstStyle/>
          <a:p>
            <a:pPr>
              <a:defRPr lang="de-de"/>
            </a:pPr>
            <a:r>
              <a:t>| 12.02.2013 | Hessischer Fußball-Verband | Präsentation | </a:t>
            </a:r>
          </a:p>
        </p:txBody>
      </p:sp>
    </p:spTree>
  </p:cSld>
  <p:clrMapOvr>
    <a:masterClrMapping/>
  </p:clrMapOvr>
</p:sldLayout>
</file>

<file path=ppt/slideLayouts/slideLayout3.xml><?xml version="1.0" encoding="utf-8"?>
<p:sldLayout xmlns:p="http://schemas.openxmlformats.org/presentationml/2006/main" xmlns:p14="http://schemas.microsoft.com/office/powerpoint/2010/main" xmlns:r="http://schemas.openxmlformats.org/officeDocument/2006/relationships" xmlns:a="http://schemas.openxmlformats.org/drawingml/2006/main" type="obj" preserve="1">
  <p:cSld name="Text mit Bild">
    <p:spTree>
      <p:nvGrpSpPr>
        <p:cNvPr id="1" name=""/>
        <p:cNvGrpSpPr/>
        <p:nvPr/>
      </p:nvGrpSpPr>
      <p:grpSpPr>
        <a:xfrm>
          <a:off x="0" y="0"/>
          <a:ext cx="0" cy="0"/>
          <a:chOff x="0" y="0"/>
          <a:chExt cx="0" cy="0"/>
        </a:xfrm>
      </p:grpSpPr>
      <p:sp>
        <p:nvSpPr>
          <p:cNvPr id="2" name="Titel 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RFAAAMAgAALs0AAAfDQAAEAAAACYAAAAIAAAAAQAAAAAAAAA="/>
              </a:ext>
            </a:extLst>
          </p:cNvSpPr>
          <p:nvPr>
            <p:ph type="title"/>
          </p:nvPr>
        </p:nvSpPr>
        <p:spPr>
          <a:xfrm>
            <a:off x="3343275" y="1330960"/>
            <a:ext cx="5228590" cy="802005"/>
          </a:xfrm>
        </p:spPr>
        <p:txBody>
          <a:bodyPr/>
          <a:lstStyle/>
          <a:p>
            <a:pPr>
              <a:defRPr lang="de-de"/>
            </a:pPr>
            <a:r>
              <a:t>Hier steht der Titel in 19 pt Arial in Fett.</a:t>
            </a:r>
            <a:br/>
            <a:r>
              <a:t>Hier steht der Untertitel in Arial 17 pt.</a:t>
            </a:r>
          </a:p>
        </p:txBody>
      </p:sp>
      <p:sp>
        <p:nvSpPr>
          <p:cNvPr id="3" name="Inhaltsplatzhalter 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I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RFAAA3QwAALs0AABuJQAAEAAAACYAAAAIAAAAAYAAAAAAAAA="/>
              </a:ext>
            </a:extLst>
          </p:cNvSpPr>
          <p:nvPr>
            <p:ph idx="1"/>
          </p:nvPr>
        </p:nvSpPr>
        <p:spPr>
          <a:xfrm>
            <a:off x="3343275" y="2091055"/>
            <a:ext cx="5228590" cy="3993515"/>
          </a:xfrm>
        </p:spPr>
        <p:txBody>
          <a:bodyPr/>
          <a:lstStyle>
            <a:lvl1pPr marL="0" indent="0">
              <a:buNone/>
              <a:defRPr lang="de-de" b="0"/>
            </a:lvl1pPr>
            <a:lvl2pPr>
              <a:defRPr lang="de-de"/>
            </a:lvl2pPr>
            <a:lvl3pPr>
              <a:defRPr lang="de-de"/>
            </a:lvl3pPr>
            <a:lvl4pPr>
              <a:defRPr lang="de-de"/>
            </a:lvl4pPr>
            <a:lvl5pPr>
              <a:defRPr lang="de-de"/>
            </a:lvl5pPr>
            <a:lvl6pPr>
              <a:defRPr lang="de-de"/>
            </a:lvl6pPr>
            <a:lvl7pPr>
              <a:defRPr lang="de-de"/>
            </a:lvl7pPr>
            <a:lvl8pPr>
              <a:defRPr lang="de-de"/>
            </a:lvl8pPr>
            <a:lvl9pPr>
              <a:defRPr lang="de-de"/>
            </a:lvl9pPr>
          </a:lstStyle>
          <a:p>
            <a:pPr>
              <a:defRPr lang="de-de"/>
            </a:pPr>
            <a:r>
              <a:t>Hier steht der Inhalt in Arial 17 pt normal.</a:t>
            </a:r>
          </a:p>
        </p:txBody>
      </p:sp>
      <p:sp>
        <p:nvSpPr>
          <p:cNvPr id="4" name="Fußzeilenplatzhalter 9"/>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I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6BgAANygAAK42AADrKQAAEAAAACYAAAAIAAAAPJAAAAAAAAA="/>
              </a:ext>
            </a:extLst>
          </p:cNvSpPr>
          <p:nvPr>
            <p:ph type="ftr" sz="quarter" idx="3"/>
          </p:nvPr>
        </p:nvSpPr>
        <p:spPr/>
        <p:txBody>
          <a:bodyPr vert="horz" wrap="square" lIns="91440" tIns="45720" rIns="91440" bIns="45720" numCol="1" spcCol="215900" anchor="ctr">
            <a:prstTxWarp prst="textNoShape">
              <a:avLst/>
            </a:prstTxWarp>
          </a:bodyPr>
          <a:lstStyle>
            <a:lvl1pPr algn="l">
              <a:defRPr lang="de-de" sz="800">
                <a:solidFill>
                  <a:schemeClr val="tx1"/>
                </a:solidFill>
                <a:latin typeface="Arial" pitchFamily="2" charset="0"/>
                <a:ea typeface="Calibri" pitchFamily="2" charset="0"/>
                <a:cs typeface="Calibri" pitchFamily="2" charset="0"/>
              </a:defRPr>
            </a:lvl1pPr>
            <a:lvl2pPr>
              <a:defRPr lang="de-de"/>
            </a:lvl2pPr>
            <a:lvl3pPr>
              <a:defRPr lang="de-de"/>
            </a:lvl3pPr>
            <a:lvl4pPr>
              <a:defRPr lang="de-de"/>
            </a:lvl4pPr>
            <a:lvl5pPr>
              <a:defRPr lang="de-de"/>
            </a:lvl5pPr>
            <a:lvl6pPr>
              <a:defRPr lang="de-de"/>
            </a:lvl6pPr>
            <a:lvl7pPr>
              <a:defRPr lang="de-de"/>
            </a:lvl7pPr>
            <a:lvl8pPr>
              <a:defRPr lang="de-de"/>
            </a:lvl8pPr>
            <a:lvl9pPr>
              <a:defRPr lang="de-de"/>
            </a:lvl9pPr>
          </a:lstStyle>
          <a:p>
            <a:pPr>
              <a:defRPr lang="de-de"/>
            </a:pPr>
            <a:r>
              <a:t>| 12.02.2013 | Hessischer Fußball-Verband | Präsentation | </a:t>
            </a:r>
          </a:p>
        </p:txBody>
      </p:sp>
    </p:spTree>
  </p:cSld>
  <p:clrMapOvr>
    <a:masterClrMapping/>
  </p:clrMapOvr>
</p:sldLayout>
</file>

<file path=ppt/slideLayouts/slideLayout30.xml><?xml version="1.0" encoding="utf-8"?>
<p:sldLayout xmlns:p="http://schemas.openxmlformats.org/presentationml/2006/main" xmlns:p14="http://schemas.microsoft.com/office/powerpoint/2010/main" xmlns:r="http://schemas.openxmlformats.org/officeDocument/2006/relationships" xmlns:a="http://schemas.openxmlformats.org/drawingml/2006/main" type="twoColTx">
  <p:cSld name="Titel und zwei Inhalte">
    <p:spTree>
      <p:nvGrpSpPr>
        <p:cNvPr id="1" name=""/>
        <p:cNvGrpSpPr/>
        <p:nvPr/>
      </p:nvGrpSpPr>
      <p:grpSpPr>
        <a:xfrm>
          <a:off x="0" y="0"/>
          <a:ext cx="0" cy="0"/>
          <a:chOff x="0" y="0"/>
          <a:chExt cx="0" cy="0"/>
        </a:xfrm>
      </p:grpSpPr>
      <p:sp>
        <p:nvSpPr>
          <p:cNvPr id="2" name="Folientitel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FiN0CI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AwAAMAgAAOM0AAAfDQAAEAAAACYAAAAIAAAAAAAAAAAAAAA="/>
              </a:ext>
            </a:extLst>
          </p:cNvSpPr>
          <p:nvPr>
            <p:ph type="title"/>
          </p:nvPr>
        </p:nvSpPr>
        <p:spPr/>
        <p:txBody>
          <a:bodyPr/>
          <a:lstStyle/>
          <a:p>
            <a:pPr>
              <a:defRPr lang="de-de"/>
            </a:pPr>
            <a:r>
              <a:t>Master-Titelstil durch Klicken bearbeiten</a:t>
            </a:r>
          </a:p>
        </p:txBody>
      </p:sp>
      <p:sp>
        <p:nvSpPr>
          <p:cNvPr id="3" name="Folientext1"/>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NOeZgM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2AkAAKgbAACwJQAAEAAAACYAAAAIAAAAAQAAAAAAAAA="/>
              </a:ext>
            </a:extLst>
          </p:cNvSpPr>
          <p:nvPr>
            <p:ph idx="1"/>
          </p:nvPr>
        </p:nvSpPr>
        <p:spPr>
          <a:xfrm>
            <a:off x="457200" y="1600200"/>
            <a:ext cx="4038600" cy="4526280"/>
          </a:xfrm>
        </p:spPr>
        <p:txBody>
          <a:bodyPr/>
          <a:lstStyle/>
          <a:p>
            <a:pPr>
              <a:defRPr lang="de-de"/>
            </a:pPr>
            <a:r>
              <a:t>Master-Textstil durch Klicken bearbeiten</a:t>
            </a:r>
          </a:p>
          <a:p>
            <a:pPr lvl="1">
              <a:defRPr lang="de-de"/>
            </a:pPr>
            <a:r>
              <a:t>Zweite Ebene</a:t>
            </a:r>
          </a:p>
          <a:p>
            <a:pPr lvl="2">
              <a:defRPr lang="de-de"/>
            </a:pPr>
            <a:r>
              <a:t>Dritte Ebene</a:t>
            </a:r>
          </a:p>
          <a:p>
            <a:pPr lvl="3">
              <a:defRPr lang="de-de"/>
            </a:pPr>
            <a:r>
              <a:t>Vierte Ebene</a:t>
            </a:r>
          </a:p>
          <a:p>
            <a:pPr lvl="4">
              <a:defRPr lang="de-de"/>
            </a:pPr>
            <a:r>
              <a:t>Fünfte Ebene</a:t>
            </a:r>
          </a:p>
        </p:txBody>
      </p:sp>
      <p:sp>
        <p:nvSpPr>
          <p:cNvPr id="4" name="Folientext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HSZ9OQ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YHAAA2AkAAHA1AACwJQAAEAAAACYAAAAIAAAAAQAAAAAAAAA="/>
              </a:ext>
            </a:extLst>
          </p:cNvSpPr>
          <p:nvPr>
            <p:ph idx="2"/>
          </p:nvPr>
        </p:nvSpPr>
        <p:spPr>
          <a:xfrm>
            <a:off x="4648200" y="1600200"/>
            <a:ext cx="4038600" cy="4526280"/>
          </a:xfrm>
        </p:spPr>
        <p:txBody>
          <a:bodyPr/>
          <a:lstStyle/>
          <a:p>
            <a:pPr>
              <a:defRPr lang="de-de"/>
            </a:pPr>
            <a:r>
              <a:t>Master-Textstil durch Klicken bearbeiten</a:t>
            </a:r>
          </a:p>
          <a:p>
            <a:pPr lvl="1">
              <a:defRPr lang="de-de"/>
            </a:pPr>
            <a:r>
              <a:t>Zweite Ebene</a:t>
            </a:r>
          </a:p>
          <a:p>
            <a:pPr lvl="2">
              <a:defRPr lang="de-de"/>
            </a:pPr>
            <a:r>
              <a:t>Dritte Ebene</a:t>
            </a:r>
          </a:p>
          <a:p>
            <a:pPr lvl="3">
              <a:defRPr lang="de-de"/>
            </a:pPr>
            <a:r>
              <a:t>Vierte Ebene</a:t>
            </a:r>
          </a:p>
          <a:p>
            <a:pPr lvl="4">
              <a:defRPr lang="de-de"/>
            </a:pPr>
            <a:r>
              <a:t>Fünfte Ebene</a:t>
            </a:r>
          </a:p>
        </p:txBody>
      </p:sp>
      <p:sp>
        <p:nvSpPr>
          <p:cNvPr id="5" name="FußzeilenBereich1"/>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h2FWw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6BgAANygAAK42AADrKQAAEAAAACYAAAAIAAAAAAAAAAAAAAA="/>
              </a:ext>
            </a:extLst>
          </p:cNvSpPr>
          <p:nvPr>
            <p:ph type="ftr" sz="quarter" idx="11"/>
          </p:nvPr>
        </p:nvSpPr>
        <p:spPr/>
        <p:txBody>
          <a:bodyPr/>
          <a:lstStyle/>
          <a:p>
            <a:pPr>
              <a:defRPr lang="de-de"/>
            </a:pPr>
            <a:r>
              <a:t>| 12.02.2013 | Hessischer Fußball-Verband | Präsentation | </a:t>
            </a:r>
          </a:p>
        </p:txBody>
      </p:sp>
    </p:spTree>
  </p:cSld>
  <p:clrMapOvr>
    <a:masterClrMapping/>
  </p:clrMapOvr>
</p:sldLayout>
</file>

<file path=ppt/slideLayouts/slideLayout31.xml><?xml version="1.0" encoding="utf-8"?>
<p:sldLayout xmlns:p="http://schemas.openxmlformats.org/presentationml/2006/main" xmlns:p14="http://schemas.microsoft.com/office/powerpoint/2010/main" xmlns:r="http://schemas.openxmlformats.org/officeDocument/2006/relationships" xmlns:a="http://schemas.openxmlformats.org/drawingml/2006/main" type="twoTxTwoObj">
  <p:cSld name="Vergleich">
    <p:spTree>
      <p:nvGrpSpPr>
        <p:cNvPr id="1" name=""/>
        <p:cNvGrpSpPr/>
        <p:nvPr/>
      </p:nvGrpSpPr>
      <p:grpSpPr>
        <a:xfrm>
          <a:off x="0" y="0"/>
          <a:ext cx="0" cy="0"/>
          <a:chOff x="0" y="0"/>
          <a:chExt cx="0" cy="0"/>
        </a:xfrm>
      </p:grpSpPr>
      <p:sp>
        <p:nvSpPr>
          <p:cNvPr id="2" name="Folientitel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OTNIAY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AwAAMAgAAOM0AAAfDQAAEAAAACYAAAAIAAAAAAAAAAAAAAA="/>
              </a:ext>
            </a:extLst>
          </p:cNvSpPr>
          <p:nvPr>
            <p:ph type="title"/>
          </p:nvPr>
        </p:nvSpPr>
        <p:spPr/>
        <p:txBody>
          <a:bodyPr/>
          <a:lstStyle/>
          <a:p>
            <a:pPr>
              <a:defRPr lang="de-de"/>
            </a:pPr>
            <a:r>
              <a:t>Master-Titelstil durch Klicken bearbeiten</a:t>
            </a:r>
          </a:p>
        </p:txBody>
      </p:sp>
      <p:sp>
        <p:nvSpPr>
          <p:cNvPr id="3" name="Folientext2"/>
          <p:cNvSpPr>
            <a:spLocks noGrp="1" noChangeArrowheads="1"/>
            <a:extLst>
              <a:ext uri="smNativeData">
                <pr:smNativeData xmlns:pr="smNativeData" val="SMDATA_13_QFaxZBMAAAAlAAAAZAAAAA0AAAAAAAAAAAAAAAAAAAAAAAAAAAAAAAAC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D8t/XI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cQkAAKobAABhDQAAEAAAACYAAAAIAAAAvRAAAAAAAAA="/>
              </a:ext>
            </a:extLst>
          </p:cNvSpPr>
          <p:nvPr>
            <p:ph idx="1"/>
          </p:nvPr>
        </p:nvSpPr>
        <p:spPr>
          <a:xfrm>
            <a:off x="457200" y="1534795"/>
            <a:ext cx="4039870" cy="640080"/>
          </a:xfrm>
        </p:spPr>
        <p:txBody>
          <a:bodyPr vert="horz" wrap="square" lIns="0" tIns="0" rIns="0" bIns="0" numCol="1" spcCol="215900" anchor="b">
            <a:prstTxWarp prst="textNoShape">
              <a:avLst/>
            </a:prstTxWarp>
          </a:bodyPr>
          <a:lstStyle/>
          <a:p>
            <a:pPr>
              <a:defRPr lang="de-de"/>
            </a:pPr>
            <a:r>
              <a:t>Master-Textstil durch Klicken bearbeiten</a:t>
            </a:r>
          </a:p>
        </p:txBody>
      </p:sp>
      <p:sp>
        <p:nvSpPr>
          <p:cNvPr id="4" name="Folientext1"/>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O644yI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YQ0AAKobAACwJQAAEAAAACYAAAAIAAAAAQAAAAAAAAA="/>
              </a:ext>
            </a:extLst>
          </p:cNvSpPr>
          <p:nvPr>
            <p:ph idx="2"/>
          </p:nvPr>
        </p:nvSpPr>
        <p:spPr>
          <a:xfrm>
            <a:off x="457200" y="2174875"/>
            <a:ext cx="4039870" cy="3951605"/>
          </a:xfrm>
        </p:spPr>
        <p:txBody>
          <a:bodyPr/>
          <a:lstStyle/>
          <a:p>
            <a:pPr>
              <a:defRPr lang="de-de"/>
            </a:pPr>
            <a:r>
              <a:t>Master-Textstil durch Klicken bearbeiten</a:t>
            </a:r>
          </a:p>
          <a:p>
            <a:pPr lvl="1">
              <a:defRPr lang="de-de"/>
            </a:pPr>
            <a:r>
              <a:t>Zweite Ebene</a:t>
            </a:r>
          </a:p>
          <a:p>
            <a:pPr lvl="2">
              <a:defRPr lang="de-de"/>
            </a:pPr>
            <a:r>
              <a:t>Dritte Ebene</a:t>
            </a:r>
          </a:p>
          <a:p>
            <a:pPr lvl="3">
              <a:defRPr lang="de-de"/>
            </a:pPr>
            <a:r>
              <a:t>Vierte Ebene</a:t>
            </a:r>
          </a:p>
          <a:p>
            <a:pPr lvl="4">
              <a:defRPr lang="de-de"/>
            </a:pPr>
            <a:r>
              <a:t>Fünfte Ebene</a:t>
            </a:r>
          </a:p>
        </p:txBody>
      </p:sp>
      <p:sp>
        <p:nvSpPr>
          <p:cNvPr id="5" name="Folientext4"/>
          <p:cNvSpPr>
            <a:spLocks noGrp="1" noChangeArrowheads="1"/>
            <a:extLst>
              <a:ext uri="smNativeData">
                <pr:smNativeData xmlns:pr="smNativeData" val="SMDATA_13_QFaxZBMAAAAlAAAAZAAAAA0AAAAAAAAAAAAAAAAAAAAAAAAAAAAAAAAC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JP1jQc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WHAAAcQkAAHA1AABhDQAAEAAAACYAAAAIAAAAvRAAAAAAAAA="/>
              </a:ext>
            </a:extLst>
          </p:cNvSpPr>
          <p:nvPr>
            <p:ph idx="3"/>
          </p:nvPr>
        </p:nvSpPr>
        <p:spPr>
          <a:xfrm>
            <a:off x="4646930" y="1534795"/>
            <a:ext cx="4039870" cy="640080"/>
          </a:xfrm>
        </p:spPr>
        <p:txBody>
          <a:bodyPr vert="horz" wrap="square" lIns="0" tIns="0" rIns="0" bIns="0" numCol="1" spcCol="215900" anchor="b">
            <a:prstTxWarp prst="textNoShape">
              <a:avLst/>
            </a:prstTxWarp>
          </a:bodyPr>
          <a:lstStyle/>
          <a:p>
            <a:pPr>
              <a:defRPr lang="de-de"/>
            </a:pPr>
            <a:r>
              <a:t>Master-Textstil durch Klicken bearbeiten</a:t>
            </a:r>
          </a:p>
        </p:txBody>
      </p:sp>
      <p:sp>
        <p:nvSpPr>
          <p:cNvPr id="6" name="Folientext3"/>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KGn02s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WHAAAYQ0AAHA1AACwJQAAEAAAACYAAAAIAAAAAQAAAAAAAAA="/>
              </a:ext>
            </a:extLst>
          </p:cNvSpPr>
          <p:nvPr>
            <p:ph idx="4"/>
          </p:nvPr>
        </p:nvSpPr>
        <p:spPr>
          <a:xfrm>
            <a:off x="4646930" y="2174875"/>
            <a:ext cx="4039870" cy="3951605"/>
          </a:xfrm>
        </p:spPr>
        <p:txBody>
          <a:bodyPr/>
          <a:lstStyle/>
          <a:p>
            <a:pPr>
              <a:defRPr lang="de-de"/>
            </a:pPr>
            <a:r>
              <a:t>Master-Textstil durch Klicken bearbeiten</a:t>
            </a:r>
          </a:p>
          <a:p>
            <a:pPr lvl="1">
              <a:defRPr lang="de-de"/>
            </a:pPr>
            <a:r>
              <a:t>Zweite Ebene</a:t>
            </a:r>
          </a:p>
          <a:p>
            <a:pPr lvl="2">
              <a:defRPr lang="de-de"/>
            </a:pPr>
            <a:r>
              <a:t>Dritte Ebene</a:t>
            </a:r>
          </a:p>
          <a:p>
            <a:pPr lvl="3">
              <a:defRPr lang="de-de"/>
            </a:pPr>
            <a:r>
              <a:t>Vierte Ebene</a:t>
            </a:r>
          </a:p>
          <a:p>
            <a:pPr lvl="4">
              <a:defRPr lang="de-de"/>
            </a:pPr>
            <a:r>
              <a:t>Fünfte Ebene</a:t>
            </a:r>
          </a:p>
        </p:txBody>
      </p:sp>
      <p:sp>
        <p:nvSpPr>
          <p:cNvPr id="7" name="FußzeilenBereich1"/>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NKcf9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6BgAANygAAK42AADrKQAAEAAAACYAAAAIAAAAAAAAAAAAAAA="/>
              </a:ext>
            </a:extLst>
          </p:cNvSpPr>
          <p:nvPr>
            <p:ph type="ftr" sz="quarter" idx="11"/>
          </p:nvPr>
        </p:nvSpPr>
        <p:spPr/>
        <p:txBody>
          <a:bodyPr/>
          <a:lstStyle/>
          <a:p>
            <a:pPr>
              <a:defRPr lang="de-de"/>
            </a:pPr>
            <a:r>
              <a:t>| 12.02.2013 | Hessischer Fußball-Verband | Präsentation | </a:t>
            </a:r>
          </a:p>
        </p:txBody>
      </p:sp>
    </p:spTree>
  </p:cSld>
  <p:clrMapOvr>
    <a:masterClrMapping/>
  </p:clrMapOvr>
</p:sldLayout>
</file>

<file path=ppt/slideLayouts/slideLayout32.xml><?xml version="1.0" encoding="utf-8"?>
<p:sldLayout xmlns:p="http://schemas.openxmlformats.org/presentationml/2006/main" xmlns:p14="http://schemas.microsoft.com/office/powerpoint/2010/main" xmlns:r="http://schemas.openxmlformats.org/officeDocument/2006/relationships" xmlns:a="http://schemas.openxmlformats.org/drawingml/2006/main" type="titleOnly">
  <p:cSld name="Nur Titel">
    <p:spTree>
      <p:nvGrpSpPr>
        <p:cNvPr id="1" name=""/>
        <p:cNvGrpSpPr/>
        <p:nvPr/>
      </p:nvGrpSpPr>
      <p:grpSpPr>
        <a:xfrm>
          <a:off x="0" y="0"/>
          <a:ext cx="0" cy="0"/>
          <a:chOff x="0" y="0"/>
          <a:chExt cx="0" cy="0"/>
        </a:xfrm>
      </p:grpSpPr>
      <p:sp>
        <p:nvSpPr>
          <p:cNvPr id="2" name="Folientitel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sr7Ic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AwAAMAgAAOM0AAAfDQAAEAAAACYAAAAIAAAAAAAAAAAAAAA="/>
              </a:ext>
            </a:extLst>
          </p:cNvSpPr>
          <p:nvPr>
            <p:ph type="title"/>
          </p:nvPr>
        </p:nvSpPr>
        <p:spPr/>
        <p:txBody>
          <a:bodyPr/>
          <a:lstStyle/>
          <a:p>
            <a:pPr>
              <a:defRPr lang="de-de"/>
            </a:pPr>
            <a:r>
              <a:t>Master-Titelstil durch Klicken bearbeiten</a:t>
            </a:r>
          </a:p>
        </p:txBody>
      </p:sp>
      <p:sp>
        <p:nvSpPr>
          <p:cNvPr id="3" name="FußzeilenBereich1"/>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HYpdig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6BgAANygAAK42AADrKQAAEAAAACYAAAAIAAAAAAAAAAAAAAA="/>
              </a:ext>
            </a:extLst>
          </p:cNvSpPr>
          <p:nvPr>
            <p:ph type="ftr" sz="quarter" idx="11"/>
          </p:nvPr>
        </p:nvSpPr>
        <p:spPr/>
        <p:txBody>
          <a:bodyPr/>
          <a:lstStyle/>
          <a:p>
            <a:pPr>
              <a:defRPr lang="de-de"/>
            </a:pPr>
            <a:r>
              <a:t>| 12.02.2013 | Hessischer Fußball-Verband | Präsentation | </a:t>
            </a:r>
          </a:p>
        </p:txBody>
      </p:sp>
    </p:spTree>
  </p:cSld>
  <p:clrMapOvr>
    <a:masterClrMapping/>
  </p:clrMapOvr>
</p:sldLayout>
</file>

<file path=ppt/slideLayouts/slideLayout33.xml><?xml version="1.0" encoding="utf-8"?>
<p:sldLayout xmlns:p="http://schemas.openxmlformats.org/presentationml/2006/main" xmlns:p14="http://schemas.microsoft.com/office/powerpoint/2010/main" xmlns:r="http://schemas.openxmlformats.org/officeDocument/2006/relationships" xmlns:a="http://schemas.openxmlformats.org/drawingml/2006/main" type="blank">
  <p:cSld name="Leer">
    <p:spTree>
      <p:nvGrpSpPr>
        <p:cNvPr id="1" name=""/>
        <p:cNvGrpSpPr/>
        <p:nvPr/>
      </p:nvGrpSpPr>
      <p:grpSpPr>
        <a:xfrm>
          <a:off x="0" y="0"/>
          <a:ext cx="0" cy="0"/>
          <a:chOff x="0" y="0"/>
          <a:chExt cx="0" cy="0"/>
        </a:xfrm>
      </p:grpSpPr>
      <p:sp>
        <p:nvSpPr>
          <p:cNvPr id="2" name="FußzeilenBereich1"/>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MTf1S4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6BgAANygAAK42AADrKQAAEAAAACYAAAAIAAAAAAAAAAAAAAA="/>
              </a:ext>
            </a:extLst>
          </p:cNvSpPr>
          <p:nvPr>
            <p:ph type="ftr" sz="quarter" idx="11"/>
          </p:nvPr>
        </p:nvSpPr>
        <p:spPr/>
        <p:txBody>
          <a:bodyPr/>
          <a:lstStyle/>
          <a:p>
            <a:pPr>
              <a:defRPr lang="de-de"/>
            </a:pPr>
            <a:r>
              <a:t>| 12.02.2013 | Hessischer Fußball-Verband | Präsentation | </a:t>
            </a:r>
          </a:p>
        </p:txBody>
      </p:sp>
    </p:spTree>
  </p:cSld>
  <p:clrMapOvr>
    <a:masterClrMapping/>
  </p:clrMapOvr>
</p:sldLayout>
</file>

<file path=ppt/slideLayouts/slideLayout34.xml><?xml version="1.0" encoding="utf-8"?>
<p:sldLayout xmlns:p="http://schemas.openxmlformats.org/presentationml/2006/main" xmlns:p14="http://schemas.microsoft.com/office/powerpoint/2010/main" xmlns:r="http://schemas.openxmlformats.org/officeDocument/2006/relationships" xmlns:a="http://schemas.openxmlformats.org/drawingml/2006/main" type="objTx">
  <p:cSld name="Inhalt mit Überschrift">
    <p:spTree>
      <p:nvGrpSpPr>
        <p:cNvPr id="1" name=""/>
        <p:cNvGrpSpPr/>
        <p:nvPr/>
      </p:nvGrpSpPr>
      <p:grpSpPr>
        <a:xfrm>
          <a:off x="0" y="0"/>
          <a:ext cx="0" cy="0"/>
          <a:chOff x="0" y="0"/>
          <a:chExt cx="0" cy="0"/>
        </a:xfrm>
      </p:grpSpPr>
      <p:sp>
        <p:nvSpPr>
          <p:cNvPr id="2" name="Folientitel1"/>
          <p:cNvSpPr>
            <a:spLocks noGrp="1" noChangeArrowheads="1"/>
            <a:extLst>
              <a:ext uri="smNativeData">
                <pr:smNativeData xmlns:pr="smNativeData" val="SMDATA_13_QFaxZBMAAAAlAAAAZAAAAA0AAAAAAAAAAEgAAAAAAAAASAAAAAAAAAAC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KP+OO8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rgEAAFIVAADUCAAAEAAAACYAAAAIAAAAvRAAAAAAAAA="/>
              </a:ext>
            </a:extLst>
          </p:cNvSpPr>
          <p:nvPr>
            <p:ph type="title"/>
          </p:nvPr>
        </p:nvSpPr>
        <p:spPr>
          <a:xfrm>
            <a:off x="457200" y="273050"/>
            <a:ext cx="3008630" cy="1162050"/>
          </a:xfrm>
        </p:spPr>
        <p:txBody>
          <a:bodyPr vert="horz" wrap="square" lIns="0" tIns="45720" rIns="0" bIns="45720" numCol="1" spcCol="215900" anchor="b">
            <a:prstTxWarp prst="textNoShape">
              <a:avLst/>
            </a:prstTxWarp>
          </a:bodyPr>
          <a:lstStyle/>
          <a:p>
            <a:pPr>
              <a:defRPr lang="de-de"/>
            </a:pPr>
            <a:r>
              <a:t>Master-Titelstil durch Klicken bearbeiten</a:t>
            </a:r>
          </a:p>
        </p:txBody>
      </p:sp>
      <p:sp>
        <p:nvSpPr>
          <p:cNvPr id="3" name="Folientext1"/>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MylQy8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FQAArgEAAHA1AACwJQAAEAAAACYAAAAIAAAAAQAAAAAAAAA="/>
              </a:ext>
            </a:extLst>
          </p:cNvSpPr>
          <p:nvPr>
            <p:ph idx="1"/>
          </p:nvPr>
        </p:nvSpPr>
        <p:spPr>
          <a:xfrm>
            <a:off x="3575050" y="273050"/>
            <a:ext cx="5111750" cy="5853430"/>
          </a:xfrm>
        </p:spPr>
        <p:txBody>
          <a:bodyPr/>
          <a:lstStyle/>
          <a:p>
            <a:pPr>
              <a:defRPr lang="de-de"/>
            </a:pPr>
            <a:r>
              <a:t>Master-Textstil durch Klicken bearbeiten</a:t>
            </a:r>
          </a:p>
          <a:p>
            <a:pPr lvl="1">
              <a:defRPr lang="de-de"/>
            </a:pPr>
            <a:r>
              <a:t>Zweite Ebene</a:t>
            </a:r>
          </a:p>
          <a:p>
            <a:pPr lvl="2">
              <a:defRPr lang="de-de"/>
            </a:pPr>
            <a:r>
              <a:t>Dritte Ebene</a:t>
            </a:r>
          </a:p>
          <a:p>
            <a:pPr lvl="3">
              <a:defRPr lang="de-de"/>
            </a:pPr>
            <a:r>
              <a:t>Vierte Ebene</a:t>
            </a:r>
          </a:p>
          <a:p>
            <a:pPr lvl="4">
              <a:defRPr lang="de-de"/>
            </a:pPr>
            <a:r>
              <a:t>Fünfte Ebene</a:t>
            </a:r>
          </a:p>
        </p:txBody>
      </p:sp>
      <p:sp>
        <p:nvSpPr>
          <p:cNvPr id="4" name="Folientext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PQ1pY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1AgAAFIVAACwJQAAEAAAACYAAAAIAAAAAQAAAAAAAAA="/>
              </a:ext>
            </a:extLst>
          </p:cNvSpPr>
          <p:nvPr>
            <p:ph idx="2"/>
          </p:nvPr>
        </p:nvSpPr>
        <p:spPr>
          <a:xfrm>
            <a:off x="457200" y="1435100"/>
            <a:ext cx="3008630" cy="4691380"/>
          </a:xfrm>
        </p:spPr>
        <p:txBody>
          <a:bodyPr/>
          <a:lstStyle/>
          <a:p>
            <a:pPr>
              <a:defRPr lang="de-de"/>
            </a:pPr>
            <a:r>
              <a:t>Master-Textstil durch Klicken bearbeiten</a:t>
            </a:r>
          </a:p>
        </p:txBody>
      </p:sp>
      <p:sp>
        <p:nvSpPr>
          <p:cNvPr id="5" name="FußzeilenBereich1"/>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8Am/c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6BgAANygAAK42AADrKQAAEAAAACYAAAAIAAAAAAAAAAAAAAA="/>
              </a:ext>
            </a:extLst>
          </p:cNvSpPr>
          <p:nvPr>
            <p:ph type="ftr" sz="quarter" idx="11"/>
          </p:nvPr>
        </p:nvSpPr>
        <p:spPr/>
        <p:txBody>
          <a:bodyPr/>
          <a:lstStyle/>
          <a:p>
            <a:pPr>
              <a:defRPr lang="de-de"/>
            </a:pPr>
            <a:r>
              <a:t>| 12.02.2013 | Hessischer Fußball-Verband | Präsentation | </a:t>
            </a:r>
          </a:p>
        </p:txBody>
      </p:sp>
    </p:spTree>
  </p:cSld>
  <p:clrMapOvr>
    <a:masterClrMapping/>
  </p:clrMapOvr>
</p:sldLayout>
</file>

<file path=ppt/slideLayouts/slideLayout35.xml><?xml version="1.0" encoding="utf-8"?>
<p:sldLayout xmlns:p="http://schemas.openxmlformats.org/presentationml/2006/main" xmlns:p14="http://schemas.microsoft.com/office/powerpoint/2010/main" xmlns:r="http://schemas.openxmlformats.org/officeDocument/2006/relationships" xmlns:a="http://schemas.openxmlformats.org/drawingml/2006/main" type="picTx">
  <p:cSld name="Grafik mit Überschrift">
    <p:spTree>
      <p:nvGrpSpPr>
        <p:cNvPr id="1" name=""/>
        <p:cNvGrpSpPr/>
        <p:nvPr/>
      </p:nvGrpSpPr>
      <p:grpSpPr>
        <a:xfrm>
          <a:off x="0" y="0"/>
          <a:ext cx="0" cy="0"/>
          <a:chOff x="0" y="0"/>
          <a:chExt cx="0" cy="0"/>
        </a:xfrm>
      </p:grpSpPr>
      <p:sp>
        <p:nvSpPr>
          <p:cNvPr id="2" name="Folientitel1"/>
          <p:cNvSpPr>
            <a:spLocks noGrp="1" noChangeArrowheads="1"/>
            <a:extLst>
              <a:ext uri="smNativeData">
                <pr:smNativeData xmlns:pr="smNativeData" val="SMDATA_13_QFaxZBMAAAAlAAAAZAAAAA0AAAAAAAAAAEgAAAAAAAAASAAAAAAAAAAC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FXYq7E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GCwAAiB0AAMYsAAAEIQAAEAAAACYAAAAIAAAAvRAAAAAAAAA="/>
              </a:ext>
            </a:extLst>
          </p:cNvSpPr>
          <p:nvPr>
            <p:ph type="title"/>
          </p:nvPr>
        </p:nvSpPr>
        <p:spPr>
          <a:xfrm>
            <a:off x="1791970" y="4800600"/>
            <a:ext cx="5486400" cy="566420"/>
          </a:xfrm>
        </p:spPr>
        <p:txBody>
          <a:bodyPr vert="horz" wrap="square" lIns="0" tIns="45720" rIns="0" bIns="45720" numCol="1" spcCol="215900" anchor="b">
            <a:prstTxWarp prst="textNoShape">
              <a:avLst/>
            </a:prstTxWarp>
          </a:bodyPr>
          <a:lstStyle/>
          <a:p>
            <a:pPr>
              <a:defRPr lang="de-de"/>
            </a:pPr>
            <a:r>
              <a:t>Master-Titelstil durch Klicken bearbeiten</a:t>
            </a:r>
          </a:p>
        </p:txBody>
      </p:sp>
      <p:sp>
        <p:nvSpPr>
          <p:cNvPr id="3" name="Folientext1"/>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q8flM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GCwAAxgMAAMYsAAAWHQAAEAAAACYAAAAIAAAAAQAAAAAAAAA="/>
              </a:ext>
            </a:extLst>
          </p:cNvSpPr>
          <p:nvPr>
            <p:ph idx="1"/>
          </p:nvPr>
        </p:nvSpPr>
        <p:spPr>
          <a:xfrm>
            <a:off x="1791970" y="613410"/>
            <a:ext cx="5486400" cy="4114800"/>
          </a:xfrm>
        </p:spPr>
        <p:txBody>
          <a:bodyPr/>
          <a:lstStyle/>
          <a:p>
            <a:pPr>
              <a:defRPr lang="de-de"/>
            </a:pPr>
            <a:r>
              <a:t>Master-Textstil durch Klicken bearbeiten</a:t>
            </a:r>
          </a:p>
        </p:txBody>
      </p:sp>
      <p:sp>
        <p:nvSpPr>
          <p:cNvPr id="4" name="Folientext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C3gS7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GCwAABCEAAMYsAAD4JQAAEAAAACYAAAAIAAAAAQAAAAAAAAA="/>
              </a:ext>
            </a:extLst>
          </p:cNvSpPr>
          <p:nvPr>
            <p:ph idx="2"/>
          </p:nvPr>
        </p:nvSpPr>
        <p:spPr>
          <a:xfrm>
            <a:off x="1791970" y="5367020"/>
            <a:ext cx="5486400" cy="805180"/>
          </a:xfrm>
        </p:spPr>
        <p:txBody>
          <a:bodyPr/>
          <a:lstStyle/>
          <a:p>
            <a:pPr>
              <a:defRPr lang="de-de"/>
            </a:pPr>
            <a:r>
              <a:t>Master-Textstil durch Klicken bearbeiten</a:t>
            </a:r>
          </a:p>
        </p:txBody>
      </p:sp>
      <p:sp>
        <p:nvSpPr>
          <p:cNvPr id="5" name="FußzeilenBereich1"/>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LFXYq4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6BgAANygAAK42AADrKQAAEAAAACYAAAAIAAAAAAAAAAAAAAA="/>
              </a:ext>
            </a:extLst>
          </p:cNvSpPr>
          <p:nvPr>
            <p:ph type="ftr" sz="quarter" idx="11"/>
          </p:nvPr>
        </p:nvSpPr>
        <p:spPr/>
        <p:txBody>
          <a:bodyPr/>
          <a:lstStyle/>
          <a:p>
            <a:pPr>
              <a:defRPr lang="de-de"/>
            </a:pPr>
            <a:r>
              <a:t>| 12.02.2013 | Hessischer Fußball-Verband | Präsentation | </a:t>
            </a:r>
          </a:p>
        </p:txBody>
      </p:sp>
    </p:spTree>
  </p:cSld>
  <p:clrMapOvr>
    <a:masterClrMapping/>
  </p:clrMapOvr>
</p:sldLayout>
</file>

<file path=ppt/slideLayouts/slideLayout36.xml><?xml version="1.0" encoding="utf-8"?>
<p:sldLayout xmlns:p="http://schemas.openxmlformats.org/presentationml/2006/main" xmlns:p14="http://schemas.microsoft.com/office/powerpoint/2010/main" xmlns:r="http://schemas.openxmlformats.org/officeDocument/2006/relationships" xmlns:a="http://schemas.openxmlformats.org/drawingml/2006/main" type="vertTx">
  <p:cSld name="Titel und vertikaler Text">
    <p:spTree>
      <p:nvGrpSpPr>
        <p:cNvPr id="1" name=""/>
        <p:cNvGrpSpPr/>
        <p:nvPr/>
      </p:nvGrpSpPr>
      <p:grpSpPr>
        <a:xfrm>
          <a:off x="0" y="0"/>
          <a:ext cx="0" cy="0"/>
          <a:chOff x="0" y="0"/>
          <a:chExt cx="0" cy="0"/>
        </a:xfrm>
      </p:grpSpPr>
      <p:sp>
        <p:nvSpPr>
          <p:cNvPr id="2" name="Folientitel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Ddf9JE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AwAAMAgAAOM0AAAfDQAAEAAAACYAAAAIAAAAAAAAAAAAAAA="/>
              </a:ext>
            </a:extLst>
          </p:cNvSpPr>
          <p:nvPr>
            <p:ph type="title"/>
          </p:nvPr>
        </p:nvSpPr>
        <p:spPr/>
        <p:txBody>
          <a:bodyPr/>
          <a:lstStyle/>
          <a:p>
            <a:pPr>
              <a:defRPr lang="de-de"/>
            </a:pPr>
            <a:r>
              <a:t>Master-Titelstil durch Klicken bearbeiten</a:t>
            </a:r>
          </a:p>
        </p:txBody>
      </p:sp>
      <p:sp>
        <p:nvSpPr>
          <p:cNvPr id="3" name="Folientext1"/>
          <p:cNvSpPr>
            <a:spLocks noGrp="1" noChangeArrowheads="1"/>
            <a:extLst>
              <a:ext uri="smNativeData">
                <pr:smNativeData xmlns:pr="smNativeData" val="SMDATA_13_QFaxZBMAAAAlAAAAZAAAAA0AAAAAAAAAAAAAAAAAAAAAAAAAAAAAAAAAAAAAAQ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LFXYq4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fAwAA3QwAANM0AABuJQAAEAAAACYAAAAIAAAAPhAAAAAAAAA="/>
              </a:ext>
            </a:extLst>
          </p:cNvSpPr>
          <p:nvPr>
            <p:ph idx="1"/>
          </p:nvPr>
        </p:nvSpPr>
        <p:spPr/>
        <p:txBody>
          <a:bodyPr vert="vert" wrap="square" lIns="0" tIns="0" rIns="0" bIns="0" numCol="1" spcCol="215900" anchor="t">
            <a:prstTxWarp prst="textNoShape">
              <a:avLst/>
            </a:prstTxWarp>
          </a:bodyPr>
          <a:lstStyle/>
          <a:p>
            <a:pPr>
              <a:defRPr lang="de-de"/>
            </a:pPr>
            <a:r>
              <a:t>Master-Textstil durch Klicken bearbeiten</a:t>
            </a:r>
          </a:p>
          <a:p>
            <a:pPr lvl="1">
              <a:defRPr lang="de-de"/>
            </a:pPr>
            <a:r>
              <a:t>Zweite Ebene</a:t>
            </a:r>
          </a:p>
          <a:p>
            <a:pPr lvl="2">
              <a:defRPr lang="de-de"/>
            </a:pPr>
            <a:r>
              <a:t>Dritte Ebene</a:t>
            </a:r>
          </a:p>
          <a:p>
            <a:pPr lvl="3">
              <a:defRPr lang="de-de"/>
            </a:pPr>
            <a:r>
              <a:t>Vierte Ebene</a:t>
            </a:r>
          </a:p>
          <a:p>
            <a:pPr lvl="4">
              <a:defRPr lang="de-de"/>
            </a:pPr>
            <a:r>
              <a:t>Fünfte Ebene</a:t>
            </a:r>
          </a:p>
        </p:txBody>
      </p:sp>
      <p:sp>
        <p:nvSpPr>
          <p:cNvPr id="4" name="FußzeilenBereich1"/>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N+5f+Q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6BgAANygAAK42AADrKQAAEAAAACYAAAAIAAAAAAAAAAAAAAA="/>
              </a:ext>
            </a:extLst>
          </p:cNvSpPr>
          <p:nvPr>
            <p:ph type="ftr" sz="quarter" idx="11"/>
          </p:nvPr>
        </p:nvSpPr>
        <p:spPr/>
        <p:txBody>
          <a:bodyPr/>
          <a:lstStyle/>
          <a:p>
            <a:pPr>
              <a:defRPr lang="de-de"/>
            </a:pPr>
            <a:r>
              <a:t>| 12.02.2013 | Hessischer Fußball-Verband | Präsentation | </a:t>
            </a:r>
          </a:p>
        </p:txBody>
      </p:sp>
    </p:spTree>
  </p:cSld>
  <p:clrMapOvr>
    <a:masterClrMapping/>
  </p:clrMapOvr>
</p:sldLayout>
</file>

<file path=ppt/slideLayouts/slideLayout37.xml><?xml version="1.0" encoding="utf-8"?>
<p:sldLayout xmlns:p="http://schemas.openxmlformats.org/presentationml/2006/main" xmlns:p14="http://schemas.microsoft.com/office/powerpoint/2010/main" xmlns:r="http://schemas.openxmlformats.org/officeDocument/2006/relationships" xmlns:a="http://schemas.openxmlformats.org/drawingml/2006/main" type="vertTitleAndTx">
  <p:cSld name="Vertikaler Titel und Text">
    <p:spTree>
      <p:nvGrpSpPr>
        <p:cNvPr id="1" name=""/>
        <p:cNvGrpSpPr/>
        <p:nvPr/>
      </p:nvGrpSpPr>
      <p:grpSpPr>
        <a:xfrm>
          <a:off x="0" y="0"/>
          <a:ext cx="0" cy="0"/>
          <a:chOff x="0" y="0"/>
          <a:chExt cx="0" cy="0"/>
        </a:xfrm>
      </p:grpSpPr>
      <p:sp>
        <p:nvSpPr>
          <p:cNvPr id="2" name="Folientitel1"/>
          <p:cNvSpPr>
            <a:spLocks noGrp="1" noChangeArrowheads="1"/>
            <a:extLst>
              <a:ext uri="smNativeData">
                <pr:smNativeData xmlns:pr="smNativeData" val="SMDATA_13_QFaxZBMAAAAlAAAAZAAAAA0AAAAAAAAAAEgAAAAAAAAASAAAAAAAAAACAAAAAQ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pItP8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IKAAAsAEAAHA1AACwJQAAEAAAACYAAAAIAAAAvxAAAAAAAAA="/>
              </a:ext>
            </a:extLst>
          </p:cNvSpPr>
          <p:nvPr>
            <p:ph type="title"/>
          </p:nvPr>
        </p:nvSpPr>
        <p:spPr>
          <a:xfrm>
            <a:off x="6629400" y="274320"/>
            <a:ext cx="2057400" cy="5852160"/>
          </a:xfrm>
        </p:spPr>
        <p:txBody>
          <a:bodyPr vert="vert" wrap="square" lIns="0" tIns="45720" rIns="0" bIns="45720" numCol="1" spcCol="215900" anchor="b">
            <a:prstTxWarp prst="textNoShape">
              <a:avLst/>
            </a:prstTxWarp>
          </a:bodyPr>
          <a:lstStyle/>
          <a:p>
            <a:pPr>
              <a:defRPr lang="de-de"/>
            </a:pPr>
            <a:r>
              <a:t>Master-Titelstil durch Klicken bearbeiten</a:t>
            </a:r>
          </a:p>
        </p:txBody>
      </p:sp>
      <p:sp>
        <p:nvSpPr>
          <p:cNvPr id="3" name="Folientext1"/>
          <p:cNvSpPr>
            <a:spLocks noGrp="1" noChangeArrowheads="1"/>
            <a:extLst>
              <a:ext uri="smNativeData">
                <pr:smNativeData xmlns:pr="smNativeData" val="SMDATA_13_QFaxZBMAAAAlAAAAZAAAAA0AAAAAAAAAAAAAAAAAAAAAAAAAAAAAAAAAAAAAAQ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I3P/SQ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sAEAANgnAACwJQAAEAAAACYAAAAIAAAAPxAAAAAAAAA="/>
              </a:ext>
            </a:extLst>
          </p:cNvSpPr>
          <p:nvPr>
            <p:ph idx="1"/>
          </p:nvPr>
        </p:nvSpPr>
        <p:spPr>
          <a:xfrm>
            <a:off x="457200" y="274320"/>
            <a:ext cx="6019800" cy="5852160"/>
          </a:xfrm>
        </p:spPr>
        <p:txBody>
          <a:bodyPr vert="vert" wrap="square" lIns="0" tIns="0" rIns="0" bIns="0" numCol="1" spcCol="215900" anchor="t">
            <a:prstTxWarp prst="textNoShape">
              <a:avLst/>
            </a:prstTxWarp>
          </a:bodyPr>
          <a:lstStyle/>
          <a:p>
            <a:pPr>
              <a:defRPr lang="de-de"/>
            </a:pPr>
            <a:r>
              <a:t>Master-Textstil durch Klicken bearbeiten</a:t>
            </a:r>
          </a:p>
          <a:p>
            <a:pPr lvl="1">
              <a:defRPr lang="de-de"/>
            </a:pPr>
            <a:r>
              <a:t>Zweite Ebene</a:t>
            </a:r>
          </a:p>
          <a:p>
            <a:pPr lvl="2">
              <a:defRPr lang="de-de"/>
            </a:pPr>
            <a:r>
              <a:t>Dritte Ebene</a:t>
            </a:r>
          </a:p>
          <a:p>
            <a:pPr lvl="3">
              <a:defRPr lang="de-de"/>
            </a:pPr>
            <a:r>
              <a:t>Vierte Ebene</a:t>
            </a:r>
          </a:p>
          <a:p>
            <a:pPr lvl="4">
              <a:defRPr lang="de-de"/>
            </a:pPr>
            <a:r>
              <a:t>Fünfte Ebene</a:t>
            </a:r>
          </a:p>
        </p:txBody>
      </p:sp>
      <p:sp>
        <p:nvSpPr>
          <p:cNvPr id="4" name="FußzeilenBereich1"/>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Iq7FXY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6BgAANygAAK42AADrKQAAEAAAACYAAAAIAAAAAAAAAAAAAAA="/>
              </a:ext>
            </a:extLst>
          </p:cNvSpPr>
          <p:nvPr>
            <p:ph type="ftr" sz="quarter" idx="11"/>
          </p:nvPr>
        </p:nvSpPr>
        <p:spPr/>
        <p:txBody>
          <a:bodyPr/>
          <a:lstStyle/>
          <a:p>
            <a:pPr>
              <a:defRPr lang="de-de"/>
            </a:pPr>
            <a:r>
              <a:t>| 12.02.2013 | Hessischer Fußball-Verband | Präsentation | </a:t>
            </a:r>
          </a:p>
        </p:txBody>
      </p:sp>
    </p:spTree>
  </p:cSld>
  <p:clrMapOvr>
    <a:masterClrMapping/>
  </p:clrMapOvr>
</p:sldLayout>
</file>

<file path=ppt/slideLayouts/slideLayout38.xml><?xml version="1.0" encoding="utf-8"?>
<p:sldLayout xmlns:p="http://schemas.openxmlformats.org/presentationml/2006/main" xmlns:p14="http://schemas.microsoft.com/office/powerpoint/2010/main" xmlns:r="http://schemas.openxmlformats.org/officeDocument/2006/relationships" xmlns:a="http://schemas.openxmlformats.org/drawingml/2006/main" type="title" preserve="1">
  <p:cSld name="Titelfolie">
    <p:spTree>
      <p:nvGrpSpPr>
        <p:cNvPr id="1" name=""/>
        <p:cNvGrpSpPr/>
        <p:nvPr/>
      </p:nvGrpSpPr>
      <p:grpSpPr>
        <a:xfrm>
          <a:off x="0" y="0"/>
          <a:ext cx="0" cy="0"/>
          <a:chOff x="0" y="0"/>
          <a:chExt cx="0" cy="0"/>
        </a:xfrm>
      </p:grpSpPr>
      <p:sp>
        <p:nvSpPr>
          <p:cNvPr id="2" name="Fußzeilenplatzhalter 4"/>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HYq7FU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6BgAANygAAK42AADrKQAAEAAAACYAAAAIAAAAPBAAAP//wQE="/>
              </a:ext>
            </a:extLst>
          </p:cNvSpPr>
          <p:nvPr>
            <p:ph type="ftr" sz="quarter" idx="10"/>
          </p:nvPr>
        </p:nvSpPr>
        <p:spPr>
          <a:noFill/>
          <a:ln>
            <a:noFill/>
          </a:ln>
          <a:effectLst/>
        </p:spPr>
        <p:txBody>
          <a:bodyPr vert="horz" wrap="square" lIns="91440" tIns="45720" rIns="91440" bIns="45720" numCol="1" spcCol="215900" anchor="ctr">
            <a:prstTxWarp prst="textNoShape">
              <a:avLst/>
            </a:prstTxWarp>
          </a:bodyPr>
          <a:lstStyle/>
          <a:p>
            <a:pPr>
              <a:defRPr lang="de-de"/>
            </a:pPr>
            <a:r>
              <a:t>| 12.02.2013 | Hessischer Fußball-Verband | Präsentation | </a:t>
            </a:r>
          </a:p>
        </p:txBody>
      </p:sp>
      <p:pic>
        <p:nvPicPr>
          <p:cNvPr id="3" name="Grafik 7" descr="LY02_PPT Vorlage-1.jpg"/>
          <p:cNvPicPr>
            <a:picLocks noChangeAspect="1"/>
            <a:extLst>
              <a:ext uri="smNativeData">
                <pr:smNativeData xmlns:pr="smNativeData" val="SMDATA_15_QFaxZB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gICAgDAAAABAAAAAAAAAAAAAAAAAAAAAAAAAAHgAAAGgAAAAAAAAAAAAAAAAAAAAAAAAAAAAAABAnAAAQJwAAAAAAAAAAAAAAAAAAAAAAAAAAAAAAAAAAAAAAAAAAAAAUAAAAAAAAAMDA/wAAAAAAZAAAADIAAAAAAAAAZAAAAAAAAAB/f38ACgAAAB8AAABUAAAAT4G9Bf///wEAAAAAAAAAAAAAAAAAAAAAAAAAAAAAAAAAAAAAAAAAAAAAAAJ/f38A7uzhA8zMzADAwP8Af39/AAAAAAAAAAAAAAAAAP///wAAAAAAIQAAABgAAAAUAAAAAAAAAAAAAABAOAAAMCoAABAAAAAmAAAACAAAAP//////////"/>
              </a:ext>
            </a:extLst>
          </p:cNvPicPr>
          <p:nvPr/>
        </p:nvPicPr>
        <p:blipFill>
          <a:blip r:embed="rId2"/>
          <a:stretch>
            <a:fillRect/>
          </a:stretch>
        </p:blipFill>
        <p:spPr>
          <a:xfrm>
            <a:off x="0" y="0"/>
            <a:ext cx="9144000" cy="6858000"/>
          </a:xfrm>
          <a:prstGeom prst="rect">
            <a:avLst/>
          </a:prstGeom>
          <a:noFill/>
          <a:ln>
            <a:noFill/>
          </a:ln>
          <a:effectLst/>
        </p:spPr>
      </p:pic>
      <p:sp>
        <p:nvSpPr>
          <p:cNvPr id="4" name="Titel 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F1/0kU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0AwAA4AsAAH00AAA5EAAAEAAAACYAAAAIAAAAPZAAAP//wQE="/>
              </a:ext>
            </a:extLst>
          </p:cNvSpPr>
          <p:nvPr>
            <p:ph type="ctrTitle"/>
          </p:nvPr>
        </p:nvSpPr>
        <p:spPr>
          <a:xfrm>
            <a:off x="601980" y="1930400"/>
            <a:ext cx="7930515" cy="706755"/>
          </a:xfrm>
          <a:noFill/>
          <a:ln>
            <a:noFill/>
          </a:ln>
          <a:effectLst/>
        </p:spPr>
        <p:txBody>
          <a:bodyPr vert="horz" wrap="square" lIns="0" tIns="45720" rIns="0" bIns="45720" numCol="1" spcCol="215900" anchor="t">
            <a:prstTxWarp prst="textNoShape">
              <a:avLst/>
            </a:prstTxWarp>
          </a:bodyPr>
          <a:lstStyle>
            <a:lvl1pPr marL="0" marR="0" indent="0" algn="l" defTabSz="914400">
              <a:lnSpc>
                <a:spcPct val="100000"/>
              </a:lnSpc>
              <a:spcBef>
                <a:spcPts val="0"/>
              </a:spcBef>
              <a:spcAft>
                <a:spcPts val="0"/>
              </a:spcAft>
              <a:buNone/>
              <a:tabLst/>
              <a:defRPr lang="de-de" sz="1800" b="1" i="0" u="none" strike="noStrike" kern="1" spc="0" baseline="0">
                <a:solidFill>
                  <a:schemeClr val="bg1"/>
                </a:solidFill>
                <a:effectLst/>
                <a:latin typeface="Arial" pitchFamily="2" charset="0"/>
                <a:ea typeface="Arial" pitchFamily="2" charset="0"/>
                <a:cs typeface="Arial" pitchFamily="2" charset="0"/>
              </a:defRPr>
            </a:lvl1pPr>
            <a:lvl2pPr>
              <a:defRPr lang="de-de"/>
            </a:lvl2pPr>
            <a:lvl3pPr>
              <a:defRPr lang="de-de"/>
            </a:lvl3pPr>
            <a:lvl4pPr>
              <a:defRPr lang="de-de"/>
            </a:lvl4pPr>
            <a:lvl5pPr>
              <a:defRPr lang="de-de"/>
            </a:lvl5pPr>
            <a:lvl6pPr>
              <a:defRPr lang="de-de"/>
            </a:lvl6pPr>
            <a:lvl7pPr>
              <a:defRPr lang="de-de"/>
            </a:lvl7pPr>
            <a:lvl8pPr>
              <a:defRPr lang="de-de"/>
            </a:lvl8pPr>
            <a:lvl9pPr>
              <a:defRPr lang="de-de"/>
            </a:lvl9pPr>
          </a:lstStyle>
          <a:p>
            <a:pPr>
              <a:defRPr lang="de-de"/>
            </a:pPr>
            <a:r>
              <a:t>Herzlich Willkommen zur Tagung „FIFA WM 2011 in Deutschland“</a:t>
            </a:r>
            <a:br/>
          </a:p>
        </p:txBody>
      </p:sp>
      <p:sp>
        <p:nvSpPr>
          <p:cNvPr id="5" name="Untertitel 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DEt/8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DAwAArA8AAH00AAB0GgAAEAAAACYAAAAIAAAAPZAAAP//wQE="/>
              </a:ext>
            </a:extLst>
          </p:cNvSpPr>
          <p:nvPr>
            <p:ph type="subTitle" idx="1"/>
          </p:nvPr>
        </p:nvSpPr>
        <p:spPr>
          <a:xfrm>
            <a:off x="611505" y="2547620"/>
            <a:ext cx="7920990" cy="1752600"/>
          </a:xfrm>
          <a:noFill/>
          <a:ln>
            <a:noFill/>
          </a:ln>
          <a:effectLst/>
        </p:spPr>
        <p:txBody>
          <a:bodyPr vert="horz" wrap="square" lIns="0" tIns="0" rIns="0" bIns="0" numCol="1" spcCol="215900" anchor="t">
            <a:prstTxWarp prst="textNoShape">
              <a:avLst/>
            </a:prstTxWarp>
          </a:bodyPr>
          <a:lstStyle>
            <a:lvl1pPr marL="0" marR="0" indent="0" algn="l" defTabSz="914400">
              <a:lnSpc>
                <a:spcPct val="100000"/>
              </a:lnSpc>
              <a:spcBef>
                <a:spcPts val="430"/>
              </a:spcBef>
              <a:spcAft>
                <a:spcPts val="0"/>
              </a:spcAft>
              <a:buNone/>
              <a:tabLst/>
              <a:defRPr lang="de-de" sz="1800" b="0" i="0" u="none" strike="noStrike" kern="1" spc="0" baseline="0">
                <a:solidFill>
                  <a:schemeClr val="bg1"/>
                </a:solidFill>
                <a:effectLst/>
                <a:latin typeface="Arial" pitchFamily="2" charset="0"/>
                <a:ea typeface="Arial" pitchFamily="2" charset="0"/>
                <a:cs typeface="Arial" pitchFamily="2" charset="0"/>
              </a:defRPr>
            </a:lvl1pPr>
            <a:lvl2pPr>
              <a:defRPr lang="de-de"/>
            </a:lvl2pPr>
            <a:lvl3pPr>
              <a:defRPr lang="de-de"/>
            </a:lvl3pPr>
            <a:lvl4pPr>
              <a:defRPr lang="de-de"/>
            </a:lvl4pPr>
            <a:lvl5pPr>
              <a:defRPr lang="de-de"/>
            </a:lvl5pPr>
            <a:lvl6pPr>
              <a:defRPr lang="de-de"/>
            </a:lvl6pPr>
            <a:lvl7pPr>
              <a:defRPr lang="de-de"/>
            </a:lvl7pPr>
            <a:lvl8pPr>
              <a:defRPr lang="de-de"/>
            </a:lvl8pPr>
            <a:lvl9pPr>
              <a:defRPr lang="de-de"/>
            </a:lvl9pPr>
          </a:lstStyle>
          <a:p>
            <a:pPr>
              <a:defRPr lang="de-de"/>
            </a:pPr>
            <a:r>
              <a:t>Aktivitäten des Ausschusses</a:t>
            </a:r>
            <a:br/>
            <a:r>
              <a:t>für Frauen- du Mädchenfußball im HFV</a:t>
            </a:r>
            <a:br/>
            <a:br/>
            <a:r>
              <a:t>Frankfurt, den 22. November 2011</a:t>
            </a:r>
          </a:p>
          <a:p>
            <a:pPr marL="0" marR="0" indent="0" algn="l" defTabSz="914400">
              <a:lnSpc>
                <a:spcPct val="100000"/>
              </a:lnSpc>
              <a:spcBef>
                <a:spcPts val="430"/>
              </a:spcBef>
              <a:spcAft>
                <a:spcPts val="0"/>
              </a:spcAft>
              <a:buNone/>
              <a:tabLst/>
              <a:defRPr lang="de-de"/>
            </a:pPr>
          </a:p>
        </p:txBody>
      </p:sp>
      <p:pic>
        <p:nvPicPr>
          <p:cNvPr id="6" name="Grafik 5" descr="LY02_PPT Vorlage-1.jpg"/>
          <p:cNvPicPr>
            <a:picLocks noChangeAspect="1"/>
            <a:extLst>
              <a:ext uri="smNativeData">
                <pr:smNativeData xmlns:pr="smNativeData" val="SMDATA_15_QFaxZB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ByTypzDAAAABAAAAAAAAAAAAAAAAAAAAAAAAAAHgAAAGgAAAAAAAAAAAAAAAAAAAAAAAAAAAAAABAnAAAQJwAAAAAAAAAAAAAAAAAAAAAAAAAAAAAAAAAAAAAAAAAAAAAUAAAAAAAAAMDA/wAAAAAAZAAAADIAAAAAAAAAZAAAAAAAAAB/f38ACgAAAB8AAABUAAAAT4G9Bf///wEAAAAAAAAAAAAAAAAAAAAAAAAAAAAAAAAAAAAAAAAAAAAAAAJ/f38A7uzhA8zMzADAwP8Af39/AAAAAAAAAAAAAAAAAP///wAAAAAAIQAAABgAAAAUAAAAAAAAAAAAAABAOAAAMCoAABAAAAAmAAAACAAAAP//////////"/>
              </a:ext>
            </a:extLst>
          </p:cNvPicPr>
          <p:nvPr/>
        </p:nvPicPr>
        <p:blipFill>
          <a:blip r:embed="rId2"/>
          <a:stretch>
            <a:fillRect/>
          </a:stretch>
        </p:blipFill>
        <p:spPr>
          <a:xfrm>
            <a:off x="0" y="0"/>
            <a:ext cx="9144000" cy="6858000"/>
          </a:xfrm>
          <a:prstGeom prst="rect">
            <a:avLst/>
          </a:prstGeom>
          <a:noFill/>
          <a:ln>
            <a:noFill/>
          </a:ln>
          <a:effectLst/>
        </p:spPr>
      </p:pic>
    </p:spTree>
  </p:cSld>
  <p:clrMapOvr>
    <a:masterClrMapping/>
  </p:clrMapOvr>
</p:sldLayout>
</file>

<file path=ppt/slideLayouts/slideLayout39.xml><?xml version="1.0" encoding="utf-8"?>
<p:sldLayout xmlns:p="http://schemas.openxmlformats.org/presentationml/2006/main" xmlns:p14="http://schemas.microsoft.com/office/powerpoint/2010/main" xmlns:r="http://schemas.openxmlformats.org/officeDocument/2006/relationships" xmlns:a="http://schemas.openxmlformats.org/drawingml/2006/main" type="tx">
  <p:cSld name="Titel und Inhalt">
    <p:spTree>
      <p:nvGrpSpPr>
        <p:cNvPr id="1" name=""/>
        <p:cNvGrpSpPr/>
        <p:nvPr/>
      </p:nvGrpSpPr>
      <p:grpSpPr>
        <a:xfrm>
          <a:off x="0" y="0"/>
          <a:ext cx="0" cy="0"/>
          <a:chOff x="0" y="0"/>
          <a:chExt cx="0" cy="0"/>
        </a:xfrm>
      </p:grpSpPr>
      <p:sp>
        <p:nvSpPr>
          <p:cNvPr id="2" name="Folientitel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OhJvzs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AwAAMAgAAOM0AAAfDQAAEAAAACYAAAAIAAAAAAAAAAAAAAA="/>
              </a:ext>
            </a:extLst>
          </p:cNvSpPr>
          <p:nvPr>
            <p:ph type="title"/>
          </p:nvPr>
        </p:nvSpPr>
        <p:spPr/>
        <p:txBody>
          <a:bodyPr/>
          <a:lstStyle/>
          <a:p>
            <a:pPr>
              <a:defRPr lang="de-de"/>
            </a:pPr>
            <a:r>
              <a:t>Master-Titelstil durch Klicken bearbeiten</a:t>
            </a:r>
          </a:p>
        </p:txBody>
      </p:sp>
      <p:sp>
        <p:nvSpPr>
          <p:cNvPr id="3" name="Folientext1"/>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JIz/w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fAwAA3QwAANM0AABuJQAAEAAAACYAAAAIAAAAAAAAAAAAAAA="/>
              </a:ext>
            </a:extLst>
          </p:cNvSpPr>
          <p:nvPr>
            <p:ph idx="1"/>
          </p:nvPr>
        </p:nvSpPr>
        <p:spPr/>
        <p:txBody>
          <a:bodyPr/>
          <a:lstStyle/>
          <a:p>
            <a:pPr>
              <a:defRPr lang="de-de"/>
            </a:pPr>
            <a:r>
              <a:t>Master-Textstil durch Klicken bearbeiten</a:t>
            </a:r>
          </a:p>
          <a:p>
            <a:pPr lvl="1">
              <a:defRPr lang="de-de"/>
            </a:pPr>
            <a:r>
              <a:t>Zweite Ebene</a:t>
            </a:r>
          </a:p>
          <a:p>
            <a:pPr lvl="2">
              <a:defRPr lang="de-de"/>
            </a:pPr>
            <a:r>
              <a:t>Dritte Ebene</a:t>
            </a:r>
          </a:p>
          <a:p>
            <a:pPr lvl="3">
              <a:defRPr lang="de-de"/>
            </a:pPr>
            <a:r>
              <a:t>Vierte Ebene</a:t>
            </a:r>
          </a:p>
          <a:p>
            <a:pPr lvl="4">
              <a:defRPr lang="de-de"/>
            </a:pPr>
            <a:r>
              <a:t>Fünfte Ebene</a:t>
            </a:r>
          </a:p>
        </p:txBody>
      </p:sp>
      <p:sp>
        <p:nvSpPr>
          <p:cNvPr id="4" name="FußzeilenBereich1"/>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LFXYq4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6BgAANygAAK42AADrKQAAEAAAACYAAAAIAAAAAAAAAAAAAAA="/>
              </a:ext>
            </a:extLst>
          </p:cNvSpPr>
          <p:nvPr>
            <p:ph type="ftr" sz="quarter" idx="11"/>
          </p:nvPr>
        </p:nvSpPr>
        <p:spPr/>
        <p:txBody>
          <a:bodyPr/>
          <a:lstStyle/>
          <a:p>
            <a:pPr>
              <a:defRPr lang="de-de"/>
            </a:pPr>
            <a:r>
              <a:t>| 12.02.2013 | Hessischer Fußball-Verband | Präsentation | </a:t>
            </a:r>
          </a:p>
        </p:txBody>
      </p:sp>
    </p:spTree>
  </p:cSld>
  <p:clrMapOvr>
    <a:masterClrMapping/>
  </p:clrMapOvr>
</p:sldLayout>
</file>

<file path=ppt/slideLayouts/slideLayout4.xml><?xml version="1.0" encoding="utf-8"?>
<p:sldLayout xmlns:p="http://schemas.openxmlformats.org/presentationml/2006/main" xmlns:p14="http://schemas.microsoft.com/office/powerpoint/2010/main" xmlns:r="http://schemas.openxmlformats.org/officeDocument/2006/relationships" xmlns:a="http://schemas.openxmlformats.org/drawingml/2006/main" type="title" preserve="1">
  <p:cSld name="Titelfolie">
    <p:spTree>
      <p:nvGrpSpPr>
        <p:cNvPr id="1" name=""/>
        <p:cNvGrpSpPr/>
        <p:nvPr/>
      </p:nvGrpSpPr>
      <p:grpSpPr>
        <a:xfrm>
          <a:off x="0" y="0"/>
          <a:ext cx="0" cy="0"/>
          <a:chOff x="0" y="0"/>
          <a:chExt cx="0" cy="0"/>
        </a:xfrm>
      </p:grpSpPr>
      <p:sp>
        <p:nvSpPr>
          <p:cNvPr id="2" name="Fußzeilenplatzhalter 4"/>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Y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6BgAANygAAK42AADrKQAAEAAAACYAAAAIAAAAPBAAAP//wQE="/>
              </a:ext>
            </a:extLst>
          </p:cNvSpPr>
          <p:nvPr>
            <p:ph type="ftr" sz="quarter" idx="10"/>
          </p:nvPr>
        </p:nvSpPr>
        <p:spPr>
          <a:noFill/>
          <a:ln>
            <a:noFill/>
          </a:ln>
          <a:effectLst/>
        </p:spPr>
        <p:txBody>
          <a:bodyPr vert="horz" wrap="square" lIns="91440" tIns="45720" rIns="91440" bIns="45720" numCol="1" spcCol="215900" anchor="ctr">
            <a:prstTxWarp prst="textNoShape">
              <a:avLst/>
            </a:prstTxWarp>
          </a:bodyPr>
          <a:lstStyle/>
          <a:p>
            <a:pPr>
              <a:defRPr lang="de-de"/>
            </a:pPr>
            <a:r>
              <a:t>| 12.02.2013 | Hessischer Fußball-Verband | Präsentation | </a:t>
            </a:r>
          </a:p>
        </p:txBody>
      </p:sp>
      <p:pic>
        <p:nvPicPr>
          <p:cNvPr id="3" name="Grafik 7" descr="LY02_PPT Vorlage-1.jpg"/>
          <p:cNvPicPr>
            <a:picLocks noChangeAspect="1"/>
            <a:extLst>
              <a:ext uri="smNativeData">
                <pr:smNativeData xmlns:pr="smNativeData" val="SMDATA_15_QFaxZB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EAAAADAAAABAAAAAAAAAAAAAAAAAAAAAAAAAAHgAAAGgAAAAAAAAAAAAAAAAAAAAAAAAAAAAAABAnAAAQJwAAAAAAAAAAAAAAAAAAAAAAAAAAAAAAAAAAAAAAAAAAAAAUAAAAAAAAAMDA/wAAAAAAZAAAADIAAAAAAAAAZAAAAAAAAAB/f38ACgAAAB8AAABUAAAAT4G9Bf///wEAAAAAAAAAAAAAAAAAAAAAAAAAAAAAAAAAAAAAAAAAAAAAAAJ/f38A7uzhA8zMzADAwP8Af39/AAAAAAAAAAAAAAAAAP///wAAAAAAIQAAABgAAAAUAAAAAAAAAAAAAABAOAAAMCoAABAAAAAmAAAACAAAAP//////////"/>
              </a:ext>
            </a:extLst>
          </p:cNvPicPr>
          <p:nvPr/>
        </p:nvPicPr>
        <p:blipFill>
          <a:blip r:embed="rId2"/>
          <a:stretch>
            <a:fillRect/>
          </a:stretch>
        </p:blipFill>
        <p:spPr>
          <a:xfrm>
            <a:off x="0" y="0"/>
            <a:ext cx="9144000" cy="6858000"/>
          </a:xfrm>
          <a:prstGeom prst="rect">
            <a:avLst/>
          </a:prstGeom>
          <a:noFill/>
          <a:ln>
            <a:noFill/>
          </a:ln>
          <a:effectLst/>
        </p:spPr>
      </p:pic>
      <p:sp>
        <p:nvSpPr>
          <p:cNvPr id="4" name="Titel 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c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0AwAA4AsAAH00AAA5EAAAEAAAACYAAAAIAAAAPZAAAP//wQE="/>
              </a:ext>
            </a:extLst>
          </p:cNvSpPr>
          <p:nvPr>
            <p:ph type="ctrTitle"/>
          </p:nvPr>
        </p:nvSpPr>
        <p:spPr>
          <a:xfrm>
            <a:off x="601980" y="1930400"/>
            <a:ext cx="7930515" cy="706755"/>
          </a:xfrm>
          <a:noFill/>
          <a:ln>
            <a:noFill/>
          </a:ln>
          <a:effectLst/>
        </p:spPr>
        <p:txBody>
          <a:bodyPr vert="horz" wrap="square" lIns="0" tIns="45720" rIns="0" bIns="45720" numCol="1" spcCol="215900" anchor="t">
            <a:prstTxWarp prst="textNoShape">
              <a:avLst/>
            </a:prstTxWarp>
          </a:bodyPr>
          <a:lstStyle>
            <a:lvl1pPr marL="0" marR="0" indent="0" algn="l" defTabSz="914400">
              <a:lnSpc>
                <a:spcPct val="100000"/>
              </a:lnSpc>
              <a:spcBef>
                <a:spcPts val="0"/>
              </a:spcBef>
              <a:spcAft>
                <a:spcPts val="0"/>
              </a:spcAft>
              <a:buNone/>
              <a:tabLst/>
              <a:defRPr lang="de-de" sz="1800" b="1" i="0" u="none" strike="noStrike" kern="1" spc="0" baseline="0">
                <a:solidFill>
                  <a:schemeClr val="bg1"/>
                </a:solidFill>
                <a:effectLst/>
                <a:latin typeface="Arial" pitchFamily="2" charset="0"/>
                <a:ea typeface="Arial" pitchFamily="2" charset="0"/>
                <a:cs typeface="Arial" pitchFamily="2" charset="0"/>
              </a:defRPr>
            </a:lvl1pPr>
            <a:lvl2pPr>
              <a:defRPr lang="de-de"/>
            </a:lvl2pPr>
            <a:lvl3pPr>
              <a:defRPr lang="de-de"/>
            </a:lvl3pPr>
            <a:lvl4pPr>
              <a:defRPr lang="de-de"/>
            </a:lvl4pPr>
            <a:lvl5pPr>
              <a:defRPr lang="de-de"/>
            </a:lvl5pPr>
            <a:lvl6pPr>
              <a:defRPr lang="de-de"/>
            </a:lvl6pPr>
            <a:lvl7pPr>
              <a:defRPr lang="de-de"/>
            </a:lvl7pPr>
            <a:lvl8pPr>
              <a:defRPr lang="de-de"/>
            </a:lvl8pPr>
            <a:lvl9pPr>
              <a:defRPr lang="de-de"/>
            </a:lvl9pPr>
          </a:lstStyle>
          <a:p>
            <a:pPr>
              <a:defRPr lang="de-de"/>
            </a:pPr>
            <a:r>
              <a:t>Herzlich Willkommen zur Tagung „FIFA WM 2011 in Deutschland“</a:t>
            </a:r>
            <a:br/>
          </a:p>
        </p:txBody>
      </p:sp>
      <p:sp>
        <p:nvSpPr>
          <p:cNvPr id="5" name="Untertitel 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L5aJg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DAwAArA8AAH00AAB0GgAAEAAAACYAAAAIAAAAPZAAAP//wQE="/>
              </a:ext>
            </a:extLst>
          </p:cNvSpPr>
          <p:nvPr>
            <p:ph type="subTitle" idx="1"/>
          </p:nvPr>
        </p:nvSpPr>
        <p:spPr>
          <a:xfrm>
            <a:off x="611505" y="2547620"/>
            <a:ext cx="7920990" cy="1752600"/>
          </a:xfrm>
          <a:noFill/>
          <a:ln>
            <a:noFill/>
          </a:ln>
          <a:effectLst/>
        </p:spPr>
        <p:txBody>
          <a:bodyPr vert="horz" wrap="square" lIns="0" tIns="0" rIns="0" bIns="0" numCol="1" spcCol="215900" anchor="t">
            <a:prstTxWarp prst="textNoShape">
              <a:avLst/>
            </a:prstTxWarp>
          </a:bodyPr>
          <a:lstStyle>
            <a:lvl1pPr marL="0" marR="0" indent="0" algn="l" defTabSz="914400">
              <a:lnSpc>
                <a:spcPct val="100000"/>
              </a:lnSpc>
              <a:spcBef>
                <a:spcPts val="430"/>
              </a:spcBef>
              <a:spcAft>
                <a:spcPts val="0"/>
              </a:spcAft>
              <a:buNone/>
              <a:tabLst/>
              <a:defRPr lang="de-de" sz="1800" b="0" i="0" u="none" strike="noStrike" kern="1" spc="0" baseline="0">
                <a:solidFill>
                  <a:schemeClr val="bg1"/>
                </a:solidFill>
                <a:effectLst/>
                <a:latin typeface="Arial" pitchFamily="2" charset="0"/>
                <a:ea typeface="Arial" pitchFamily="2" charset="0"/>
                <a:cs typeface="Arial" pitchFamily="2" charset="0"/>
              </a:defRPr>
            </a:lvl1pPr>
            <a:lvl2pPr>
              <a:defRPr lang="de-de"/>
            </a:lvl2pPr>
            <a:lvl3pPr>
              <a:defRPr lang="de-de"/>
            </a:lvl3pPr>
            <a:lvl4pPr>
              <a:defRPr lang="de-de"/>
            </a:lvl4pPr>
            <a:lvl5pPr>
              <a:defRPr lang="de-de"/>
            </a:lvl5pPr>
            <a:lvl6pPr>
              <a:defRPr lang="de-de"/>
            </a:lvl6pPr>
            <a:lvl7pPr>
              <a:defRPr lang="de-de"/>
            </a:lvl7pPr>
            <a:lvl8pPr>
              <a:defRPr lang="de-de"/>
            </a:lvl8pPr>
            <a:lvl9pPr>
              <a:defRPr lang="de-de"/>
            </a:lvl9pPr>
          </a:lstStyle>
          <a:p>
            <a:pPr>
              <a:defRPr lang="de-de"/>
            </a:pPr>
            <a:r>
              <a:t>Aktivitäten des Ausschusses</a:t>
            </a:r>
            <a:br/>
            <a:r>
              <a:t>für Frauen- du Mädchenfußball im HFV</a:t>
            </a:r>
            <a:br/>
            <a:br/>
            <a:r>
              <a:t>Frankfurt, den 22. November 2011</a:t>
            </a:r>
          </a:p>
          <a:p>
            <a:pPr marL="0" marR="0" indent="0" algn="l" defTabSz="914400">
              <a:lnSpc>
                <a:spcPct val="100000"/>
              </a:lnSpc>
              <a:spcBef>
                <a:spcPts val="430"/>
              </a:spcBef>
              <a:spcAft>
                <a:spcPts val="0"/>
              </a:spcAft>
              <a:buNone/>
              <a:tabLst/>
              <a:defRPr lang="de-de"/>
            </a:pPr>
          </a:p>
        </p:txBody>
      </p:sp>
      <p:pic>
        <p:nvPicPr>
          <p:cNvPr id="6" name="Grafik 5" descr="LY02_PPT Vorlage-1.jpg"/>
          <p:cNvPicPr>
            <a:picLocks noChangeAspect="1"/>
            <a:extLst>
              <a:ext uri="smNativeData">
                <pr:smNativeData xmlns:pr="smNativeData" val="SMDATA_15_QFaxZB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DA31UKDAAAABAAAAAAAAAAAAAAAAAAAAAAAAAAHgAAAGgAAAAAAAAAAAAAAAAAAAAAAAAAAAAAABAnAAAQJwAAAAAAAAAAAAAAAAAAAAAAAAAAAAAAAAAAAAAAAAAAAAAUAAAAAAAAAMDA/wAAAAAAZAAAADIAAAAAAAAAZAAAAAAAAAB/f38ACgAAAB8AAABUAAAAT4G9Bf///wEAAAAAAAAAAAAAAAAAAAAAAAAAAAAAAAAAAAAAAAAAAAAAAAJ/f38A7uzhA8zMzADAwP8Af39/AAAAAAAAAAAAAAAAAP///wAAAAAAIQAAABgAAAAUAAAAAAAAAAAAAABAOAAAMCoAABAAAAAmAAAACAAAAP//////////"/>
              </a:ext>
            </a:extLst>
          </p:cNvPicPr>
          <p:nvPr/>
        </p:nvPicPr>
        <p:blipFill>
          <a:blip r:embed="rId2"/>
          <a:stretch>
            <a:fillRect/>
          </a:stretch>
        </p:blipFill>
        <p:spPr>
          <a:xfrm>
            <a:off x="0" y="0"/>
            <a:ext cx="9144000" cy="6858000"/>
          </a:xfrm>
          <a:prstGeom prst="rect">
            <a:avLst/>
          </a:prstGeom>
          <a:noFill/>
          <a:ln>
            <a:noFill/>
          </a:ln>
          <a:effectLst/>
        </p:spPr>
      </p:pic>
    </p:spTree>
  </p:cSld>
  <p:clrMapOvr>
    <a:masterClrMapping/>
  </p:clrMapOvr>
</p:sldLayout>
</file>

<file path=ppt/slideLayouts/slideLayout40.xml><?xml version="1.0" encoding="utf-8"?>
<p:sldLayout xmlns:p="http://schemas.openxmlformats.org/presentationml/2006/main" xmlns:p14="http://schemas.microsoft.com/office/powerpoint/2010/main" xmlns:r="http://schemas.openxmlformats.org/officeDocument/2006/relationships" xmlns:a="http://schemas.openxmlformats.org/drawingml/2006/main" type="secHead">
  <p:cSld name="Abschnittsüberschrift">
    <p:spTree>
      <p:nvGrpSpPr>
        <p:cNvPr id="1" name=""/>
        <p:cNvGrpSpPr/>
        <p:nvPr/>
      </p:nvGrpSpPr>
      <p:grpSpPr>
        <a:xfrm>
          <a:off x="0" y="0"/>
          <a:ext cx="0" cy="0"/>
          <a:chOff x="0" y="0"/>
          <a:chExt cx="0" cy="0"/>
        </a:xfrm>
      </p:grpSpPr>
      <p:sp>
        <p:nvSpPr>
          <p:cNvPr id="2" name="Folientitel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K7FXYo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yBAAAHBsAAEI0AAB9IwAAEAAAACYAAAAIAAAAAQAAAAAAAAA="/>
              </a:ext>
            </a:extLst>
          </p:cNvSpPr>
          <p:nvPr>
            <p:ph type="title"/>
          </p:nvPr>
        </p:nvSpPr>
        <p:spPr>
          <a:xfrm>
            <a:off x="722630" y="4406900"/>
            <a:ext cx="7772400" cy="1362075"/>
          </a:xfrm>
        </p:spPr>
        <p:txBody>
          <a:bodyPr/>
          <a:lstStyle/>
          <a:p>
            <a:pPr>
              <a:defRPr lang="de-de"/>
            </a:pPr>
            <a:r>
              <a:t>Master-Titelstil durch Klicken bearbeiten</a:t>
            </a:r>
          </a:p>
        </p:txBody>
      </p:sp>
      <p:sp>
        <p:nvSpPr>
          <p:cNvPr id="3" name="Folientext1"/>
          <p:cNvSpPr>
            <a:spLocks noGrp="1" noChangeArrowheads="1"/>
            <a:extLst>
              <a:ext uri="smNativeData">
                <pr:smNativeData xmlns:pr="smNativeData" val="SMDATA_13_QFaxZBMAAAAlAAAAZAAAAA0AAAAAAAAAAAAAAAAAAAAAAAAAAAAAAAAC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yBAAA4REAAEI0AAAcGwAAEAAAACYAAAAIAAAAvRAAAAAAAAA="/>
              </a:ext>
            </a:extLst>
          </p:cNvSpPr>
          <p:nvPr>
            <p:ph idx="1"/>
          </p:nvPr>
        </p:nvSpPr>
        <p:spPr>
          <a:xfrm>
            <a:off x="722630" y="2906395"/>
            <a:ext cx="7772400" cy="1500505"/>
          </a:xfrm>
        </p:spPr>
        <p:txBody>
          <a:bodyPr vert="horz" wrap="square" lIns="0" tIns="0" rIns="0" bIns="0" numCol="1" spcCol="215900" anchor="b">
            <a:prstTxWarp prst="textNoShape">
              <a:avLst/>
            </a:prstTxWarp>
          </a:bodyPr>
          <a:lstStyle/>
          <a:p>
            <a:pPr>
              <a:defRPr lang="de-de"/>
            </a:pPr>
            <a:r>
              <a:t>Master-Textstil durch Klicken bearbeiten</a:t>
            </a:r>
          </a:p>
        </p:txBody>
      </p:sp>
      <p:sp>
        <p:nvSpPr>
          <p:cNvPr id="4" name="FußzeilenBereich1"/>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6BgAANygAAK42AADrKQAAEAAAACYAAAAIAAAAAAAAAAAAAAA="/>
              </a:ext>
            </a:extLst>
          </p:cNvSpPr>
          <p:nvPr>
            <p:ph type="ftr" sz="quarter" idx="11"/>
          </p:nvPr>
        </p:nvSpPr>
        <p:spPr/>
        <p:txBody>
          <a:bodyPr/>
          <a:lstStyle/>
          <a:p>
            <a:pPr>
              <a:defRPr lang="de-de"/>
            </a:pPr>
            <a:r>
              <a:t>| 12.02.2013 | Hessischer Fußball-Verband | Präsentation | </a:t>
            </a:r>
          </a:p>
        </p:txBody>
      </p:sp>
    </p:spTree>
  </p:cSld>
  <p:clrMapOvr>
    <a:masterClrMapping/>
  </p:clrMapOvr>
</p:sldLayout>
</file>

<file path=ppt/slideLayouts/slideLayout41.xml><?xml version="1.0" encoding="utf-8"?>
<p:sldLayout xmlns:p="http://schemas.openxmlformats.org/presentationml/2006/main" xmlns:p14="http://schemas.microsoft.com/office/powerpoint/2010/main" xmlns:r="http://schemas.openxmlformats.org/officeDocument/2006/relationships" xmlns:a="http://schemas.openxmlformats.org/drawingml/2006/main" type="twoColTx">
  <p:cSld name="Titel und zwei Inhalte">
    <p:spTree>
      <p:nvGrpSpPr>
        <p:cNvPr id="1" name=""/>
        <p:cNvGrpSpPr/>
        <p:nvPr/>
      </p:nvGrpSpPr>
      <p:grpSpPr>
        <a:xfrm>
          <a:off x="0" y="0"/>
          <a:ext cx="0" cy="0"/>
          <a:chOff x="0" y="0"/>
          <a:chExt cx="0" cy="0"/>
        </a:xfrm>
      </p:grpSpPr>
      <p:sp>
        <p:nvSpPr>
          <p:cNvPr id="2" name="Folientitel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AwAAMAgAAOM0AAAfDQAAEAAAACYAAAAIAAAAAAAAAAAAAAA="/>
              </a:ext>
            </a:extLst>
          </p:cNvSpPr>
          <p:nvPr>
            <p:ph type="title"/>
          </p:nvPr>
        </p:nvSpPr>
        <p:spPr/>
        <p:txBody>
          <a:bodyPr/>
          <a:lstStyle/>
          <a:p>
            <a:pPr>
              <a:defRPr lang="de-de"/>
            </a:pPr>
            <a:r>
              <a:t>Master-Titelstil durch Klicken bearbeiten</a:t>
            </a:r>
          </a:p>
        </p:txBody>
      </p:sp>
      <p:sp>
        <p:nvSpPr>
          <p:cNvPr id="3" name="Folientext1"/>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HHurw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2AkAAKgbAACwJQAAEAAAACYAAAAIAAAAAQAAAAAAAAA="/>
              </a:ext>
            </a:extLst>
          </p:cNvSpPr>
          <p:nvPr>
            <p:ph idx="1"/>
          </p:nvPr>
        </p:nvSpPr>
        <p:spPr>
          <a:xfrm>
            <a:off x="457200" y="1600200"/>
            <a:ext cx="4038600" cy="4526280"/>
          </a:xfrm>
        </p:spPr>
        <p:txBody>
          <a:bodyPr/>
          <a:lstStyle/>
          <a:p>
            <a:pPr>
              <a:defRPr lang="de-de"/>
            </a:pPr>
            <a:r>
              <a:t>Master-Textstil durch Klicken bearbeiten</a:t>
            </a:r>
          </a:p>
          <a:p>
            <a:pPr lvl="1">
              <a:defRPr lang="de-de"/>
            </a:pPr>
            <a:r>
              <a:t>Zweite Ebene</a:t>
            </a:r>
          </a:p>
          <a:p>
            <a:pPr lvl="2">
              <a:defRPr lang="de-de"/>
            </a:pPr>
            <a:r>
              <a:t>Dritte Ebene</a:t>
            </a:r>
          </a:p>
          <a:p>
            <a:pPr lvl="3">
              <a:defRPr lang="de-de"/>
            </a:pPr>
            <a:r>
              <a:t>Vierte Ebene</a:t>
            </a:r>
          </a:p>
          <a:p>
            <a:pPr lvl="4">
              <a:defRPr lang="de-de"/>
            </a:pPr>
            <a:r>
              <a:t>Fünfte Ebene</a:t>
            </a:r>
          </a:p>
        </p:txBody>
      </p:sp>
      <p:sp>
        <p:nvSpPr>
          <p:cNvPr id="4" name="Folientext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YHAAA2AkAAHA1AACwJQAAEAAAACYAAAAIAAAAAQAAAAAAAAA="/>
              </a:ext>
            </a:extLst>
          </p:cNvSpPr>
          <p:nvPr>
            <p:ph idx="2"/>
          </p:nvPr>
        </p:nvSpPr>
        <p:spPr>
          <a:xfrm>
            <a:off x="4648200" y="1600200"/>
            <a:ext cx="4038600" cy="4526280"/>
          </a:xfrm>
        </p:spPr>
        <p:txBody>
          <a:bodyPr/>
          <a:lstStyle/>
          <a:p>
            <a:pPr>
              <a:defRPr lang="de-de"/>
            </a:pPr>
            <a:r>
              <a:t>Master-Textstil durch Klicken bearbeiten</a:t>
            </a:r>
          </a:p>
          <a:p>
            <a:pPr lvl="1">
              <a:defRPr lang="de-de"/>
            </a:pPr>
            <a:r>
              <a:t>Zweite Ebene</a:t>
            </a:r>
          </a:p>
          <a:p>
            <a:pPr lvl="2">
              <a:defRPr lang="de-de"/>
            </a:pPr>
            <a:r>
              <a:t>Dritte Ebene</a:t>
            </a:r>
          </a:p>
          <a:p>
            <a:pPr lvl="3">
              <a:defRPr lang="de-de"/>
            </a:pPr>
            <a:r>
              <a:t>Vierte Ebene</a:t>
            </a:r>
          </a:p>
          <a:p>
            <a:pPr lvl="4">
              <a:defRPr lang="de-de"/>
            </a:pPr>
            <a:r>
              <a:t>Fünfte Ebene</a:t>
            </a:r>
          </a:p>
        </p:txBody>
      </p:sp>
      <p:sp>
        <p:nvSpPr>
          <p:cNvPr id="5" name="FußzeilenBereich1"/>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6BgAANygAAK42AADrKQAAEAAAACYAAAAIAAAAAAAAAAAAAAA="/>
              </a:ext>
            </a:extLst>
          </p:cNvSpPr>
          <p:nvPr>
            <p:ph type="ftr" sz="quarter" idx="11"/>
          </p:nvPr>
        </p:nvSpPr>
        <p:spPr/>
        <p:txBody>
          <a:bodyPr/>
          <a:lstStyle/>
          <a:p>
            <a:pPr>
              <a:defRPr lang="de-de"/>
            </a:pPr>
            <a:r>
              <a:t>| 12.02.2013 | Hessischer Fußball-Verband | Präsentation | </a:t>
            </a:r>
          </a:p>
        </p:txBody>
      </p:sp>
    </p:spTree>
  </p:cSld>
  <p:clrMapOvr>
    <a:masterClrMapping/>
  </p:clrMapOvr>
</p:sldLayout>
</file>

<file path=ppt/slideLayouts/slideLayout42.xml><?xml version="1.0" encoding="utf-8"?>
<p:sldLayout xmlns:p="http://schemas.openxmlformats.org/presentationml/2006/main" xmlns:p14="http://schemas.microsoft.com/office/powerpoint/2010/main" xmlns:r="http://schemas.openxmlformats.org/officeDocument/2006/relationships" xmlns:a="http://schemas.openxmlformats.org/drawingml/2006/main" type="twoTxTwoObj">
  <p:cSld name="Vergleich">
    <p:spTree>
      <p:nvGrpSpPr>
        <p:cNvPr id="1" name=""/>
        <p:cNvGrpSpPr/>
        <p:nvPr/>
      </p:nvGrpSpPr>
      <p:grpSpPr>
        <a:xfrm>
          <a:off x="0" y="0"/>
          <a:ext cx="0" cy="0"/>
          <a:chOff x="0" y="0"/>
          <a:chExt cx="0" cy="0"/>
        </a:xfrm>
      </p:grpSpPr>
      <p:sp>
        <p:nvSpPr>
          <p:cNvPr id="2" name="Folientitel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AwAAMAgAAOM0AAAfDQAAEAAAACYAAAAIAAAAAAAAAAAAAAA="/>
              </a:ext>
            </a:extLst>
          </p:cNvSpPr>
          <p:nvPr>
            <p:ph type="title"/>
          </p:nvPr>
        </p:nvSpPr>
        <p:spPr/>
        <p:txBody>
          <a:bodyPr/>
          <a:lstStyle/>
          <a:p>
            <a:pPr>
              <a:defRPr lang="de-de"/>
            </a:pPr>
            <a:r>
              <a:t>Master-Titelstil durch Klicken bearbeiten</a:t>
            </a:r>
          </a:p>
        </p:txBody>
      </p:sp>
      <p:sp>
        <p:nvSpPr>
          <p:cNvPr id="3" name="Folientext2"/>
          <p:cNvSpPr>
            <a:spLocks noGrp="1" noChangeArrowheads="1"/>
            <a:extLst>
              <a:ext uri="smNativeData">
                <pr:smNativeData xmlns:pr="smNativeData" val="SMDATA_13_QFaxZBMAAAAlAAAAZAAAAA0AAAAAAAAAAAAAAAAAAAAAAAAAAAAAAAAC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GxpZGU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cQkAAKobAABhDQAAEAAAACYAAAAIAAAAvRAAAAAAAAA="/>
              </a:ext>
            </a:extLst>
          </p:cNvSpPr>
          <p:nvPr>
            <p:ph idx="1"/>
          </p:nvPr>
        </p:nvSpPr>
        <p:spPr>
          <a:xfrm>
            <a:off x="457200" y="1534795"/>
            <a:ext cx="4039870" cy="640080"/>
          </a:xfrm>
        </p:spPr>
        <p:txBody>
          <a:bodyPr vert="horz" wrap="square" lIns="0" tIns="0" rIns="0" bIns="0" numCol="1" spcCol="215900" anchor="b">
            <a:prstTxWarp prst="textNoShape">
              <a:avLst/>
            </a:prstTxWarp>
          </a:bodyPr>
          <a:lstStyle/>
          <a:p>
            <a:pPr>
              <a:defRPr lang="de-de"/>
            </a:pPr>
            <a:r>
              <a:t>Master-Textstil durch Klicken bearbeiten</a:t>
            </a:r>
          </a:p>
        </p:txBody>
      </p:sp>
      <p:sp>
        <p:nvSpPr>
          <p:cNvPr id="4" name="Folientext1"/>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YQ0AAKobAACwJQAAEAAAACYAAAAIAAAAAQAAAAAAAAA="/>
              </a:ext>
            </a:extLst>
          </p:cNvSpPr>
          <p:nvPr>
            <p:ph idx="2"/>
          </p:nvPr>
        </p:nvSpPr>
        <p:spPr>
          <a:xfrm>
            <a:off x="457200" y="2174875"/>
            <a:ext cx="4039870" cy="3951605"/>
          </a:xfrm>
        </p:spPr>
        <p:txBody>
          <a:bodyPr/>
          <a:lstStyle/>
          <a:p>
            <a:pPr>
              <a:defRPr lang="de-de"/>
            </a:pPr>
            <a:r>
              <a:t>Master-Textstil durch Klicken bearbeiten</a:t>
            </a:r>
          </a:p>
          <a:p>
            <a:pPr lvl="1">
              <a:defRPr lang="de-de"/>
            </a:pPr>
            <a:r>
              <a:t>Zweite Ebene</a:t>
            </a:r>
          </a:p>
          <a:p>
            <a:pPr lvl="2">
              <a:defRPr lang="de-de"/>
            </a:pPr>
            <a:r>
              <a:t>Dritte Ebene</a:t>
            </a:r>
          </a:p>
          <a:p>
            <a:pPr lvl="3">
              <a:defRPr lang="de-de"/>
            </a:pPr>
            <a:r>
              <a:t>Vierte Ebene</a:t>
            </a:r>
          </a:p>
          <a:p>
            <a:pPr lvl="4">
              <a:defRPr lang="de-de"/>
            </a:pPr>
            <a:r>
              <a:t>Fünfte Ebene</a:t>
            </a:r>
          </a:p>
        </p:txBody>
      </p:sp>
      <p:sp>
        <p:nvSpPr>
          <p:cNvPr id="5" name="Folientext4"/>
          <p:cNvSpPr>
            <a:spLocks noGrp="1" noChangeArrowheads="1"/>
            <a:extLst>
              <a:ext uri="smNativeData">
                <pr:smNativeData xmlns:pr="smNativeData" val="SMDATA_13_QFaxZBMAAAAlAAAAZAAAAA0AAAAAAAAAAAAAAAAAAAAAAAAAAAAAAAAC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WHAAAcQkAAHA1AABhDQAAEAAAACYAAAAIAAAAvRAAAAAAAAA="/>
              </a:ext>
            </a:extLst>
          </p:cNvSpPr>
          <p:nvPr>
            <p:ph idx="3"/>
          </p:nvPr>
        </p:nvSpPr>
        <p:spPr>
          <a:xfrm>
            <a:off x="4646930" y="1534795"/>
            <a:ext cx="4039870" cy="640080"/>
          </a:xfrm>
        </p:spPr>
        <p:txBody>
          <a:bodyPr vert="horz" wrap="square" lIns="0" tIns="0" rIns="0" bIns="0" numCol="1" spcCol="215900" anchor="b">
            <a:prstTxWarp prst="textNoShape">
              <a:avLst/>
            </a:prstTxWarp>
          </a:bodyPr>
          <a:lstStyle/>
          <a:p>
            <a:pPr>
              <a:defRPr lang="de-de"/>
            </a:pPr>
            <a:r>
              <a:t>Master-Textstil durch Klicken bearbeiten</a:t>
            </a:r>
          </a:p>
        </p:txBody>
      </p:sp>
      <p:sp>
        <p:nvSpPr>
          <p:cNvPr id="6" name="Folientext3"/>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WHAAAYQ0AAHA1AACwJQAAEAAAACYAAAAIAAAAAQAAAAAAAAA="/>
              </a:ext>
            </a:extLst>
          </p:cNvSpPr>
          <p:nvPr>
            <p:ph idx="4"/>
          </p:nvPr>
        </p:nvSpPr>
        <p:spPr>
          <a:xfrm>
            <a:off x="4646930" y="2174875"/>
            <a:ext cx="4039870" cy="3951605"/>
          </a:xfrm>
        </p:spPr>
        <p:txBody>
          <a:bodyPr/>
          <a:lstStyle/>
          <a:p>
            <a:pPr>
              <a:defRPr lang="de-de"/>
            </a:pPr>
            <a:r>
              <a:t>Master-Textstil durch Klicken bearbeiten</a:t>
            </a:r>
          </a:p>
          <a:p>
            <a:pPr lvl="1">
              <a:defRPr lang="de-de"/>
            </a:pPr>
            <a:r>
              <a:t>Zweite Ebene</a:t>
            </a:r>
          </a:p>
          <a:p>
            <a:pPr lvl="2">
              <a:defRPr lang="de-de"/>
            </a:pPr>
            <a:r>
              <a:t>Dritte Ebene</a:t>
            </a:r>
          </a:p>
          <a:p>
            <a:pPr lvl="3">
              <a:defRPr lang="de-de"/>
            </a:pPr>
            <a:r>
              <a:t>Vierte Ebene</a:t>
            </a:r>
          </a:p>
          <a:p>
            <a:pPr lvl="4">
              <a:defRPr lang="de-de"/>
            </a:pPr>
            <a:r>
              <a:t>Fünfte Ebene</a:t>
            </a:r>
          </a:p>
        </p:txBody>
      </p:sp>
      <p:sp>
        <p:nvSpPr>
          <p:cNvPr id="7" name="FußzeilenBereich1"/>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6BgAANygAAK42AADrKQAAEAAAACYAAAAIAAAAAAAAAAAAAAA="/>
              </a:ext>
            </a:extLst>
          </p:cNvSpPr>
          <p:nvPr>
            <p:ph type="ftr" sz="quarter" idx="11"/>
          </p:nvPr>
        </p:nvSpPr>
        <p:spPr/>
        <p:txBody>
          <a:bodyPr/>
          <a:lstStyle/>
          <a:p>
            <a:pPr>
              <a:defRPr lang="de-de"/>
            </a:pPr>
            <a:r>
              <a:t>| 12.02.2013 | Hessischer Fußball-Verband | Präsentation | </a:t>
            </a:r>
          </a:p>
        </p:txBody>
      </p:sp>
    </p:spTree>
  </p:cSld>
  <p:clrMapOvr>
    <a:masterClrMapping/>
  </p:clrMapOvr>
</p:sldLayout>
</file>

<file path=ppt/slideLayouts/slideLayout43.xml><?xml version="1.0" encoding="utf-8"?>
<p:sldLayout xmlns:p="http://schemas.openxmlformats.org/presentationml/2006/main" xmlns:p14="http://schemas.microsoft.com/office/powerpoint/2010/main" xmlns:r="http://schemas.openxmlformats.org/officeDocument/2006/relationships" xmlns:a="http://schemas.openxmlformats.org/drawingml/2006/main" type="titleOnly">
  <p:cSld name="Nur Titel">
    <p:spTree>
      <p:nvGrpSpPr>
        <p:cNvPr id="1" name=""/>
        <p:cNvGrpSpPr/>
        <p:nvPr/>
      </p:nvGrpSpPr>
      <p:grpSpPr>
        <a:xfrm>
          <a:off x="0" y="0"/>
          <a:ext cx="0" cy="0"/>
          <a:chOff x="0" y="0"/>
          <a:chExt cx="0" cy="0"/>
        </a:xfrm>
      </p:grpSpPr>
      <p:sp>
        <p:nvSpPr>
          <p:cNvPr id="2" name="Folientitel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Gw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AwAAMAgAAOM0AAAfDQAAEAAAACYAAAAIAAAAAAAAAAAAAAA="/>
              </a:ext>
            </a:extLst>
          </p:cNvSpPr>
          <p:nvPr>
            <p:ph type="title"/>
          </p:nvPr>
        </p:nvSpPr>
        <p:spPr/>
        <p:txBody>
          <a:bodyPr/>
          <a:lstStyle/>
          <a:p>
            <a:pPr>
              <a:defRPr lang="de-de"/>
            </a:pPr>
            <a:r>
              <a:t>Master-Titelstil durch Klicken bearbeiten</a:t>
            </a:r>
          </a:p>
        </p:txBody>
      </p:sp>
      <p:sp>
        <p:nvSpPr>
          <p:cNvPr id="3" name="FußzeilenBereich1"/>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6BgAANygAAK42AADrKQAAEAAAACYAAAAIAAAAAAAAAAAAAAA="/>
              </a:ext>
            </a:extLst>
          </p:cNvSpPr>
          <p:nvPr>
            <p:ph type="ftr" sz="quarter" idx="11"/>
          </p:nvPr>
        </p:nvSpPr>
        <p:spPr/>
        <p:txBody>
          <a:bodyPr/>
          <a:lstStyle/>
          <a:p>
            <a:pPr>
              <a:defRPr lang="de-de"/>
            </a:pPr>
            <a:r>
              <a:t>| 12.02.2013 | Hessischer Fußball-Verband | Präsentation | </a:t>
            </a:r>
          </a:p>
        </p:txBody>
      </p:sp>
    </p:spTree>
  </p:cSld>
  <p:clrMapOvr>
    <a:masterClrMapping/>
  </p:clrMapOvr>
</p:sldLayout>
</file>

<file path=ppt/slideLayouts/slideLayout44.xml><?xml version="1.0" encoding="utf-8"?>
<p:sldLayout xmlns:p="http://schemas.openxmlformats.org/presentationml/2006/main" xmlns:p14="http://schemas.microsoft.com/office/powerpoint/2010/main" xmlns:r="http://schemas.openxmlformats.org/officeDocument/2006/relationships" xmlns:a="http://schemas.openxmlformats.org/drawingml/2006/main" type="blank">
  <p:cSld name="Leer">
    <p:spTree>
      <p:nvGrpSpPr>
        <p:cNvPr id="1" name=""/>
        <p:cNvGrpSpPr/>
        <p:nvPr/>
      </p:nvGrpSpPr>
      <p:grpSpPr>
        <a:xfrm>
          <a:off x="0" y="0"/>
          <a:ext cx="0" cy="0"/>
          <a:chOff x="0" y="0"/>
          <a:chExt cx="0" cy="0"/>
        </a:xfrm>
      </p:grpSpPr>
      <p:sp>
        <p:nvSpPr>
          <p:cNvPr id="2" name="FußzeilenBereich1"/>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6BgAANygAAK42AADrKQAAEAAAACYAAAAIAAAAAAAAAAAAAAA="/>
              </a:ext>
            </a:extLst>
          </p:cNvSpPr>
          <p:nvPr>
            <p:ph type="ftr" sz="quarter" idx="11"/>
          </p:nvPr>
        </p:nvSpPr>
        <p:spPr/>
        <p:txBody>
          <a:bodyPr/>
          <a:lstStyle/>
          <a:p>
            <a:pPr>
              <a:defRPr lang="de-de"/>
            </a:pPr>
            <a:r>
              <a:t>| 12.02.2013 | Hessischer Fußball-Verband | Präsentation | </a:t>
            </a:r>
          </a:p>
        </p:txBody>
      </p:sp>
    </p:spTree>
  </p:cSld>
  <p:clrMapOvr>
    <a:masterClrMapping/>
  </p:clrMapOvr>
</p:sldLayout>
</file>

<file path=ppt/slideLayouts/slideLayout45.xml><?xml version="1.0" encoding="utf-8"?>
<p:sldLayout xmlns:p="http://schemas.openxmlformats.org/presentationml/2006/main" xmlns:p14="http://schemas.microsoft.com/office/powerpoint/2010/main" xmlns:r="http://schemas.openxmlformats.org/officeDocument/2006/relationships" xmlns:a="http://schemas.openxmlformats.org/drawingml/2006/main" type="objTx">
  <p:cSld name="Inhalt mit Überschrift">
    <p:spTree>
      <p:nvGrpSpPr>
        <p:cNvPr id="1" name=""/>
        <p:cNvGrpSpPr/>
        <p:nvPr/>
      </p:nvGrpSpPr>
      <p:grpSpPr>
        <a:xfrm>
          <a:off x="0" y="0"/>
          <a:ext cx="0" cy="0"/>
          <a:chOff x="0" y="0"/>
          <a:chExt cx="0" cy="0"/>
        </a:xfrm>
      </p:grpSpPr>
      <p:sp>
        <p:nvSpPr>
          <p:cNvPr id="2" name="Folientitel1"/>
          <p:cNvSpPr>
            <a:spLocks noGrp="1" noChangeArrowheads="1"/>
            <a:extLst>
              <a:ext uri="smNativeData">
                <pr:smNativeData xmlns:pr="smNativeData" val="SMDATA_13_QFaxZBMAAAAlAAAAZAAAAA0AAAAAAAAAAEgAAAAAAAAASAAAAAAAAAAC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rgEAAFIVAADUCAAAEAAAACYAAAAIAAAAvRAAAAAAAAA="/>
              </a:ext>
            </a:extLst>
          </p:cNvSpPr>
          <p:nvPr>
            <p:ph type="title"/>
          </p:nvPr>
        </p:nvSpPr>
        <p:spPr>
          <a:xfrm>
            <a:off x="457200" y="273050"/>
            <a:ext cx="3008630" cy="1162050"/>
          </a:xfrm>
        </p:spPr>
        <p:txBody>
          <a:bodyPr vert="horz" wrap="square" lIns="0" tIns="45720" rIns="0" bIns="45720" numCol="1" spcCol="215900" anchor="b">
            <a:prstTxWarp prst="textNoShape">
              <a:avLst/>
            </a:prstTxWarp>
          </a:bodyPr>
          <a:lstStyle/>
          <a:p>
            <a:pPr>
              <a:defRPr lang="de-de"/>
            </a:pPr>
            <a:r>
              <a:t>Master-Titelstil durch Klicken bearbeiten</a:t>
            </a:r>
          </a:p>
        </p:txBody>
      </p:sp>
      <p:sp>
        <p:nvSpPr>
          <p:cNvPr id="3" name="Folientext1"/>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FQAArgEAAHA1AACwJQAAEAAAACYAAAAIAAAAAQAAAAAAAAA="/>
              </a:ext>
            </a:extLst>
          </p:cNvSpPr>
          <p:nvPr>
            <p:ph idx="1"/>
          </p:nvPr>
        </p:nvSpPr>
        <p:spPr>
          <a:xfrm>
            <a:off x="3575050" y="273050"/>
            <a:ext cx="5111750" cy="5853430"/>
          </a:xfrm>
        </p:spPr>
        <p:txBody>
          <a:bodyPr/>
          <a:lstStyle/>
          <a:p>
            <a:pPr>
              <a:defRPr lang="de-de"/>
            </a:pPr>
            <a:r>
              <a:t>Master-Textstil durch Klicken bearbeiten</a:t>
            </a:r>
          </a:p>
          <a:p>
            <a:pPr lvl="1">
              <a:defRPr lang="de-de"/>
            </a:pPr>
            <a:r>
              <a:t>Zweite Ebene</a:t>
            </a:r>
          </a:p>
          <a:p>
            <a:pPr lvl="2">
              <a:defRPr lang="de-de"/>
            </a:pPr>
            <a:r>
              <a:t>Dritte Ebene</a:t>
            </a:r>
          </a:p>
          <a:p>
            <a:pPr lvl="3">
              <a:defRPr lang="de-de"/>
            </a:pPr>
            <a:r>
              <a:t>Vierte Ebene</a:t>
            </a:r>
          </a:p>
          <a:p>
            <a:pPr lvl="4">
              <a:defRPr lang="de-de"/>
            </a:pPr>
            <a:r>
              <a:t>Fünfte Ebene</a:t>
            </a:r>
          </a:p>
        </p:txBody>
      </p:sp>
      <p:sp>
        <p:nvSpPr>
          <p:cNvPr id="4" name="Folientext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1AgAAFIVAACwJQAAEAAAACYAAAAIAAAAAQAAAAAAAAA="/>
              </a:ext>
            </a:extLst>
          </p:cNvSpPr>
          <p:nvPr>
            <p:ph idx="2"/>
          </p:nvPr>
        </p:nvSpPr>
        <p:spPr>
          <a:xfrm>
            <a:off x="457200" y="1435100"/>
            <a:ext cx="3008630" cy="4691380"/>
          </a:xfrm>
        </p:spPr>
        <p:txBody>
          <a:bodyPr/>
          <a:lstStyle/>
          <a:p>
            <a:pPr>
              <a:defRPr lang="de-de"/>
            </a:pPr>
            <a:r>
              <a:t>Master-Textstil durch Klicken bearbeiten</a:t>
            </a:r>
          </a:p>
        </p:txBody>
      </p:sp>
      <p:sp>
        <p:nvSpPr>
          <p:cNvPr id="5" name="FußzeilenBereich1"/>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IjPTw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6BgAANygAAK42AADrKQAAEAAAACYAAAAIAAAAAAAAAAAAAAA="/>
              </a:ext>
            </a:extLst>
          </p:cNvSpPr>
          <p:nvPr>
            <p:ph type="ftr" sz="quarter" idx="11"/>
          </p:nvPr>
        </p:nvSpPr>
        <p:spPr/>
        <p:txBody>
          <a:bodyPr/>
          <a:lstStyle/>
          <a:p>
            <a:pPr>
              <a:defRPr lang="de-de"/>
            </a:pPr>
            <a:r>
              <a:t>| 12.02.2013 | Hessischer Fußball-Verband | Präsentation | </a:t>
            </a:r>
          </a:p>
        </p:txBody>
      </p:sp>
    </p:spTree>
  </p:cSld>
  <p:clrMapOvr>
    <a:masterClrMapping/>
  </p:clrMapOvr>
</p:sldLayout>
</file>

<file path=ppt/slideLayouts/slideLayout46.xml><?xml version="1.0" encoding="utf-8"?>
<p:sldLayout xmlns:p="http://schemas.openxmlformats.org/presentationml/2006/main" xmlns:p14="http://schemas.microsoft.com/office/powerpoint/2010/main" xmlns:r="http://schemas.openxmlformats.org/officeDocument/2006/relationships" xmlns:a="http://schemas.openxmlformats.org/drawingml/2006/main" type="picTx">
  <p:cSld name="Grafik mit Überschrift">
    <p:spTree>
      <p:nvGrpSpPr>
        <p:cNvPr id="1" name=""/>
        <p:cNvGrpSpPr/>
        <p:nvPr/>
      </p:nvGrpSpPr>
      <p:grpSpPr>
        <a:xfrm>
          <a:off x="0" y="0"/>
          <a:ext cx="0" cy="0"/>
          <a:chOff x="0" y="0"/>
          <a:chExt cx="0" cy="0"/>
        </a:xfrm>
      </p:grpSpPr>
      <p:sp>
        <p:nvSpPr>
          <p:cNvPr id="2" name="Folientitel1"/>
          <p:cNvSpPr>
            <a:spLocks noGrp="1" noChangeArrowheads="1"/>
            <a:extLst>
              <a:ext uri="smNativeData">
                <pr:smNativeData xmlns:pr="smNativeData" val="SMDATA_13_QFaxZBMAAAAlAAAAZAAAAA0AAAAAAAAAAEgAAAAAAAAASAAAAAAAAAAC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EzoTg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GCwAAiB0AAMYsAAAEIQAAEAAAACYAAAAIAAAAvRAAAAAAAAA="/>
              </a:ext>
            </a:extLst>
          </p:cNvSpPr>
          <p:nvPr>
            <p:ph type="title"/>
          </p:nvPr>
        </p:nvSpPr>
        <p:spPr>
          <a:xfrm>
            <a:off x="1791970" y="4800600"/>
            <a:ext cx="5486400" cy="566420"/>
          </a:xfrm>
        </p:spPr>
        <p:txBody>
          <a:bodyPr vert="horz" wrap="square" lIns="0" tIns="45720" rIns="0" bIns="45720" numCol="1" spcCol="215900" anchor="b">
            <a:prstTxWarp prst="textNoShape">
              <a:avLst/>
            </a:prstTxWarp>
          </a:bodyPr>
          <a:lstStyle/>
          <a:p>
            <a:pPr>
              <a:defRPr lang="de-de"/>
            </a:pPr>
            <a:r>
              <a:t>Master-Titelstil durch Klicken bearbeiten</a:t>
            </a:r>
          </a:p>
        </p:txBody>
      </p:sp>
      <p:sp>
        <p:nvSpPr>
          <p:cNvPr id="3" name="Folientext1"/>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GCwAAxgMAAMYsAAAWHQAAEAAAACYAAAAIAAAAAQAAAAAAAAA="/>
              </a:ext>
            </a:extLst>
          </p:cNvSpPr>
          <p:nvPr>
            <p:ph idx="1"/>
          </p:nvPr>
        </p:nvSpPr>
        <p:spPr>
          <a:xfrm>
            <a:off x="1791970" y="613410"/>
            <a:ext cx="5486400" cy="4114800"/>
          </a:xfrm>
        </p:spPr>
        <p:txBody>
          <a:bodyPr/>
          <a:lstStyle/>
          <a:p>
            <a:pPr>
              <a:defRPr lang="de-de"/>
            </a:pPr>
            <a:r>
              <a:t>Master-Textstil durch Klicken bearbeiten</a:t>
            </a:r>
          </a:p>
        </p:txBody>
      </p:sp>
      <p:sp>
        <p:nvSpPr>
          <p:cNvPr id="4" name="Folientext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GCwAABCEAAMYsAAD4JQAAEAAAACYAAAAIAAAAAQAAAAAAAAA="/>
              </a:ext>
            </a:extLst>
          </p:cNvSpPr>
          <p:nvPr>
            <p:ph idx="2"/>
          </p:nvPr>
        </p:nvSpPr>
        <p:spPr>
          <a:xfrm>
            <a:off x="1791970" y="5367020"/>
            <a:ext cx="5486400" cy="805180"/>
          </a:xfrm>
        </p:spPr>
        <p:txBody>
          <a:bodyPr/>
          <a:lstStyle/>
          <a:p>
            <a:pPr>
              <a:defRPr lang="de-de"/>
            </a:pPr>
            <a:r>
              <a:t>Master-Textstil durch Klicken bearbeiten</a:t>
            </a:r>
          </a:p>
        </p:txBody>
      </p:sp>
      <p:sp>
        <p:nvSpPr>
          <p:cNvPr id="5" name="FußzeilenBereich1"/>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JjtTg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6BgAANygAAK42AADrKQAAEAAAACYAAAAIAAAAAAAAAAAAAAA="/>
              </a:ext>
            </a:extLst>
          </p:cNvSpPr>
          <p:nvPr>
            <p:ph type="ftr" sz="quarter" idx="11"/>
          </p:nvPr>
        </p:nvSpPr>
        <p:spPr/>
        <p:txBody>
          <a:bodyPr/>
          <a:lstStyle/>
          <a:p>
            <a:pPr>
              <a:defRPr lang="de-de"/>
            </a:pPr>
            <a:r>
              <a:t>| 12.02.2013 | Hessischer Fußball-Verband | Präsentation | </a:t>
            </a:r>
          </a:p>
        </p:txBody>
      </p:sp>
    </p:spTree>
  </p:cSld>
  <p:clrMapOvr>
    <a:masterClrMapping/>
  </p:clrMapOvr>
</p:sldLayout>
</file>

<file path=ppt/slideLayouts/slideLayout47.xml><?xml version="1.0" encoding="utf-8"?>
<p:sldLayout xmlns:p="http://schemas.openxmlformats.org/presentationml/2006/main" xmlns:p14="http://schemas.microsoft.com/office/powerpoint/2010/main" xmlns:r="http://schemas.openxmlformats.org/officeDocument/2006/relationships" xmlns:a="http://schemas.openxmlformats.org/drawingml/2006/main" type="vertTx">
  <p:cSld name="Titel und vertikaler Text">
    <p:spTree>
      <p:nvGrpSpPr>
        <p:cNvPr id="1" name=""/>
        <p:cNvGrpSpPr/>
        <p:nvPr/>
      </p:nvGrpSpPr>
      <p:grpSpPr>
        <a:xfrm>
          <a:off x="0" y="0"/>
          <a:ext cx="0" cy="0"/>
          <a:chOff x="0" y="0"/>
          <a:chExt cx="0" cy="0"/>
        </a:xfrm>
      </p:grpSpPr>
      <p:sp>
        <p:nvSpPr>
          <p:cNvPr id="2" name="Folientitel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BAzeg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AwAAMAgAAOM0AAAfDQAAEAAAACYAAAAIAAAAAAAAAAAAAAA="/>
              </a:ext>
            </a:extLst>
          </p:cNvSpPr>
          <p:nvPr>
            <p:ph type="title"/>
          </p:nvPr>
        </p:nvSpPr>
        <p:spPr/>
        <p:txBody>
          <a:bodyPr/>
          <a:lstStyle/>
          <a:p>
            <a:pPr>
              <a:defRPr lang="de-de"/>
            </a:pPr>
            <a:r>
              <a:t>Master-Titelstil durch Klicken bearbeiten</a:t>
            </a:r>
          </a:p>
        </p:txBody>
      </p:sp>
      <p:sp>
        <p:nvSpPr>
          <p:cNvPr id="3" name="Folientext1"/>
          <p:cNvSpPr>
            <a:spLocks noGrp="1" noChangeArrowheads="1"/>
            <a:extLst>
              <a:ext uri="smNativeData">
                <pr:smNativeData xmlns:pr="smNativeData" val="SMDATA_13_QFaxZBMAAAAlAAAAZAAAAA0AAAAAAAAAAAAAAAAAAAAAAAAAAAAAAAAAAAAAAQ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fAwAA3QwAANM0AABuJQAAEAAAACYAAAAIAAAAPhAAAAAAAAA="/>
              </a:ext>
            </a:extLst>
          </p:cNvSpPr>
          <p:nvPr>
            <p:ph idx="1"/>
          </p:nvPr>
        </p:nvSpPr>
        <p:spPr/>
        <p:txBody>
          <a:bodyPr vert="vert" wrap="square" lIns="0" tIns="0" rIns="0" bIns="0" numCol="1" spcCol="215900" anchor="t">
            <a:prstTxWarp prst="textNoShape">
              <a:avLst/>
            </a:prstTxWarp>
          </a:bodyPr>
          <a:lstStyle/>
          <a:p>
            <a:pPr>
              <a:defRPr lang="de-de"/>
            </a:pPr>
            <a:r>
              <a:t>Master-Textstil durch Klicken bearbeiten</a:t>
            </a:r>
          </a:p>
          <a:p>
            <a:pPr lvl="1">
              <a:defRPr lang="de-de"/>
            </a:pPr>
            <a:r>
              <a:t>Zweite Ebene</a:t>
            </a:r>
          </a:p>
          <a:p>
            <a:pPr lvl="2">
              <a:defRPr lang="de-de"/>
            </a:pPr>
            <a:r>
              <a:t>Dritte Ebene</a:t>
            </a:r>
          </a:p>
          <a:p>
            <a:pPr lvl="3">
              <a:defRPr lang="de-de"/>
            </a:pPr>
            <a:r>
              <a:t>Vierte Ebene</a:t>
            </a:r>
          </a:p>
          <a:p>
            <a:pPr lvl="4">
              <a:defRPr lang="de-de"/>
            </a:pPr>
            <a:r>
              <a:t>Fünfte Ebene</a:t>
            </a:r>
          </a:p>
        </p:txBody>
      </p:sp>
      <p:sp>
        <p:nvSpPr>
          <p:cNvPr id="4" name="FußzeilenBereich1"/>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6BgAANygAAK42AADrKQAAEAAAACYAAAAIAAAAAAAAAAAAAAA="/>
              </a:ext>
            </a:extLst>
          </p:cNvSpPr>
          <p:nvPr>
            <p:ph type="ftr" sz="quarter" idx="11"/>
          </p:nvPr>
        </p:nvSpPr>
        <p:spPr/>
        <p:txBody>
          <a:bodyPr/>
          <a:lstStyle/>
          <a:p>
            <a:pPr>
              <a:defRPr lang="de-de"/>
            </a:pPr>
            <a:r>
              <a:t>| 12.02.2013 | Hessischer Fußball-Verband | Präsentation | </a:t>
            </a:r>
          </a:p>
        </p:txBody>
      </p:sp>
    </p:spTree>
  </p:cSld>
  <p:clrMapOvr>
    <a:masterClrMapping/>
  </p:clrMapOvr>
</p:sldLayout>
</file>

<file path=ppt/slideLayouts/slideLayout48.xml><?xml version="1.0" encoding="utf-8"?>
<p:sldLayout xmlns:p="http://schemas.openxmlformats.org/presentationml/2006/main" xmlns:p14="http://schemas.microsoft.com/office/powerpoint/2010/main" xmlns:r="http://schemas.openxmlformats.org/officeDocument/2006/relationships" xmlns:a="http://schemas.openxmlformats.org/drawingml/2006/main" type="vertTitleAndTx">
  <p:cSld name="Vertikaler Titel und Text">
    <p:spTree>
      <p:nvGrpSpPr>
        <p:cNvPr id="1" name=""/>
        <p:cNvGrpSpPr/>
        <p:nvPr/>
      </p:nvGrpSpPr>
      <p:grpSpPr>
        <a:xfrm>
          <a:off x="0" y="0"/>
          <a:ext cx="0" cy="0"/>
          <a:chOff x="0" y="0"/>
          <a:chExt cx="0" cy="0"/>
        </a:xfrm>
      </p:grpSpPr>
      <p:sp>
        <p:nvSpPr>
          <p:cNvPr id="2" name="Folientitel1"/>
          <p:cNvSpPr>
            <a:spLocks noGrp="1" noChangeArrowheads="1"/>
            <a:extLst>
              <a:ext uri="smNativeData">
                <pr:smNativeData xmlns:pr="smNativeData" val="SMDATA_13_QFaxZBMAAAAlAAAAZAAAAA0AAAAAAAAAAEgAAAAAAAAASAAAAAAAAAACAAAAAQ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IKAAAsAEAAHA1AACwJQAAEAAAACYAAAAIAAAAvxAAAAAAAAA="/>
              </a:ext>
            </a:extLst>
          </p:cNvSpPr>
          <p:nvPr>
            <p:ph type="title"/>
          </p:nvPr>
        </p:nvSpPr>
        <p:spPr>
          <a:xfrm>
            <a:off x="6629400" y="274320"/>
            <a:ext cx="2057400" cy="5852160"/>
          </a:xfrm>
        </p:spPr>
        <p:txBody>
          <a:bodyPr vert="vert" wrap="square" lIns="0" tIns="45720" rIns="0" bIns="45720" numCol="1" spcCol="215900" anchor="b">
            <a:prstTxWarp prst="textNoShape">
              <a:avLst/>
            </a:prstTxWarp>
          </a:bodyPr>
          <a:lstStyle/>
          <a:p>
            <a:pPr>
              <a:defRPr lang="de-de"/>
            </a:pPr>
            <a:r>
              <a:t>Master-Titelstil durch Klicken bearbeiten</a:t>
            </a:r>
          </a:p>
        </p:txBody>
      </p:sp>
      <p:sp>
        <p:nvSpPr>
          <p:cNvPr id="3" name="Folientext1"/>
          <p:cNvSpPr>
            <a:spLocks noGrp="1" noChangeArrowheads="1"/>
            <a:extLst>
              <a:ext uri="smNativeData">
                <pr:smNativeData xmlns:pr="smNativeData" val="SMDATA_13_QFaxZBMAAAAlAAAAZAAAAA0AAAAAAAAAAAAAAAAAAAAAAAAAAAAAAAAAAAAAAQ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DQIYg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sAEAANgnAACwJQAAEAAAACYAAAAIAAAAPxAAAAAAAAA="/>
              </a:ext>
            </a:extLst>
          </p:cNvSpPr>
          <p:nvPr>
            <p:ph idx="1"/>
          </p:nvPr>
        </p:nvSpPr>
        <p:spPr>
          <a:xfrm>
            <a:off x="457200" y="274320"/>
            <a:ext cx="6019800" cy="5852160"/>
          </a:xfrm>
        </p:spPr>
        <p:txBody>
          <a:bodyPr vert="vert" wrap="square" lIns="0" tIns="0" rIns="0" bIns="0" numCol="1" spcCol="215900" anchor="t">
            <a:prstTxWarp prst="textNoShape">
              <a:avLst/>
            </a:prstTxWarp>
          </a:bodyPr>
          <a:lstStyle/>
          <a:p>
            <a:pPr>
              <a:defRPr lang="de-de"/>
            </a:pPr>
            <a:r>
              <a:t>Master-Textstil durch Klicken bearbeiten</a:t>
            </a:r>
          </a:p>
          <a:p>
            <a:pPr lvl="1">
              <a:defRPr lang="de-de"/>
            </a:pPr>
            <a:r>
              <a:t>Zweite Ebene</a:t>
            </a:r>
          </a:p>
          <a:p>
            <a:pPr lvl="2">
              <a:defRPr lang="de-de"/>
            </a:pPr>
            <a:r>
              <a:t>Dritte Ebene</a:t>
            </a:r>
          </a:p>
          <a:p>
            <a:pPr lvl="3">
              <a:defRPr lang="de-de"/>
            </a:pPr>
            <a:r>
              <a:t>Vierte Ebene</a:t>
            </a:r>
          </a:p>
          <a:p>
            <a:pPr lvl="4">
              <a:defRPr lang="de-de"/>
            </a:pPr>
            <a:r>
              <a:t>Fünfte Ebene</a:t>
            </a:r>
          </a:p>
        </p:txBody>
      </p:sp>
      <p:sp>
        <p:nvSpPr>
          <p:cNvPr id="4" name="FußzeilenBereich1"/>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6BgAANygAAK42AADrKQAAEAAAACYAAAAIAAAAAAAAAAAAAAA="/>
              </a:ext>
            </a:extLst>
          </p:cNvSpPr>
          <p:nvPr>
            <p:ph type="ftr" sz="quarter" idx="11"/>
          </p:nvPr>
        </p:nvSpPr>
        <p:spPr/>
        <p:txBody>
          <a:bodyPr/>
          <a:lstStyle/>
          <a:p>
            <a:pPr>
              <a:defRPr lang="de-de"/>
            </a:pPr>
            <a:r>
              <a:t>| 12.02.2013 | Hessischer Fußball-Verband | Präsentation | </a:t>
            </a:r>
          </a:p>
        </p:txBody>
      </p:sp>
    </p:spTree>
  </p:cSld>
  <p:clrMapOvr>
    <a:masterClrMapping/>
  </p:clrMapOvr>
</p:sldLayout>
</file>

<file path=ppt/slideLayouts/slideLayout49.xml><?xml version="1.0" encoding="utf-8"?>
<p:sldLayout xmlns:p="http://schemas.openxmlformats.org/presentationml/2006/main" xmlns:p14="http://schemas.microsoft.com/office/powerpoint/2010/main" xmlns:r="http://schemas.openxmlformats.org/officeDocument/2006/relationships" xmlns:a="http://schemas.openxmlformats.org/drawingml/2006/main" type="title" preserve="1">
  <p:cSld name="Titelfolie">
    <p:spTree>
      <p:nvGrpSpPr>
        <p:cNvPr id="1" name=""/>
        <p:cNvGrpSpPr/>
        <p:nvPr/>
      </p:nvGrpSpPr>
      <p:grpSpPr>
        <a:xfrm>
          <a:off x="0" y="0"/>
          <a:ext cx="0" cy="0"/>
          <a:chOff x="0" y="0"/>
          <a:chExt cx="0" cy="0"/>
        </a:xfrm>
      </p:grpSpPr>
      <p:sp>
        <p:nvSpPr>
          <p:cNvPr id="2" name="Fußzeilenplatzhalter 4"/>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KRxFwg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6BgAANygAAK42AADrKQAAEAAAACYAAAAIAAAAPBAAAP//wQE="/>
              </a:ext>
            </a:extLst>
          </p:cNvSpPr>
          <p:nvPr>
            <p:ph type="ftr" sz="quarter" idx="10"/>
          </p:nvPr>
        </p:nvSpPr>
        <p:spPr>
          <a:noFill/>
          <a:ln>
            <a:noFill/>
          </a:ln>
          <a:effectLst/>
        </p:spPr>
        <p:txBody>
          <a:bodyPr vert="horz" wrap="square" lIns="91440" tIns="45720" rIns="91440" bIns="45720" numCol="1" spcCol="215900" anchor="ctr">
            <a:prstTxWarp prst="textNoShape">
              <a:avLst/>
            </a:prstTxWarp>
          </a:bodyPr>
          <a:lstStyle/>
          <a:p>
            <a:pPr>
              <a:defRPr lang="de-de"/>
            </a:pPr>
            <a:r>
              <a:t>| 12.02.2013 | Hessischer Fußball-Verband | Präsentation | </a:t>
            </a:r>
          </a:p>
        </p:txBody>
      </p:sp>
      <p:pic>
        <p:nvPicPr>
          <p:cNvPr id="3" name="Grafik 7" descr="LY02_PPT Vorlage-1.jpg"/>
          <p:cNvPicPr>
            <a:picLocks noChangeAspect="1"/>
            <a:extLst>
              <a:ext uri="smNativeData">
                <pr:smNativeData xmlns:pr="smNativeData" val="SMDATA_15_QFaxZB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A1yeDAAAABAAAAAAAAAAAAAAAAAAAAAAAAAAHgAAAGgAAAAAAAAAAAAAAAAAAAAAAAAAAAAAABAnAAAQJwAAAAAAAAAAAAAAAAAAAAAAAAAAAAAAAAAAAAAAAAAAAAAUAAAAAAAAAMDA/wAAAAAAZAAAADIAAAAAAAAAZAAAAAAAAAB/f38ACgAAAB8AAABUAAAAT4G9Bf///wEAAAAAAAAAAAAAAAAAAAAAAAAAAAAAAAAAAAAAAAAAAAAAAAJ/f38A7uzhA8zMzADAwP8Af39/AAAAAAAAAAAAAAAAAP///wAAAAAAIQAAABgAAAAUAAAAAAAAAAAAAABAOAAAMCoAABAAAAAmAAAACAAAAP//////////"/>
              </a:ext>
            </a:extLst>
          </p:cNvPicPr>
          <p:nvPr/>
        </p:nvPicPr>
        <p:blipFill>
          <a:blip r:embed="rId2"/>
          <a:stretch>
            <a:fillRect/>
          </a:stretch>
        </p:blipFill>
        <p:spPr>
          <a:xfrm>
            <a:off x="0" y="0"/>
            <a:ext cx="9144000" cy="6858000"/>
          </a:xfrm>
          <a:prstGeom prst="rect">
            <a:avLst/>
          </a:prstGeom>
          <a:noFill/>
          <a:ln>
            <a:noFill/>
          </a:ln>
          <a:effectLst/>
        </p:spPr>
      </p:pic>
      <p:sp>
        <p:nvSpPr>
          <p:cNvPr id="4" name="Titel 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0AwAA4AsAAH00AAA5EAAAEAAAACYAAAAIAAAAPZAAAP//wQE="/>
              </a:ext>
            </a:extLst>
          </p:cNvSpPr>
          <p:nvPr>
            <p:ph type="ctrTitle"/>
          </p:nvPr>
        </p:nvSpPr>
        <p:spPr>
          <a:xfrm>
            <a:off x="601980" y="1930400"/>
            <a:ext cx="7930515" cy="706755"/>
          </a:xfrm>
          <a:noFill/>
          <a:ln>
            <a:noFill/>
          </a:ln>
          <a:effectLst/>
        </p:spPr>
        <p:txBody>
          <a:bodyPr vert="horz" wrap="square" lIns="0" tIns="45720" rIns="0" bIns="45720" numCol="1" spcCol="215900" anchor="t">
            <a:prstTxWarp prst="textNoShape">
              <a:avLst/>
            </a:prstTxWarp>
          </a:bodyPr>
          <a:lstStyle>
            <a:lvl1pPr marL="0" marR="0" indent="0" algn="l" defTabSz="914400">
              <a:lnSpc>
                <a:spcPct val="100000"/>
              </a:lnSpc>
              <a:spcBef>
                <a:spcPts val="0"/>
              </a:spcBef>
              <a:spcAft>
                <a:spcPts val="0"/>
              </a:spcAft>
              <a:buNone/>
              <a:tabLst/>
              <a:defRPr lang="de-de" sz="1800" b="1" i="0" u="none" strike="noStrike" kern="1" spc="0" baseline="0">
                <a:solidFill>
                  <a:schemeClr val="bg1"/>
                </a:solidFill>
                <a:effectLst/>
                <a:latin typeface="Arial" pitchFamily="2" charset="0"/>
                <a:ea typeface="Arial" pitchFamily="2" charset="0"/>
                <a:cs typeface="Arial" pitchFamily="2" charset="0"/>
              </a:defRPr>
            </a:lvl1pPr>
            <a:lvl2pPr>
              <a:defRPr lang="de-de"/>
            </a:lvl2pPr>
            <a:lvl3pPr>
              <a:defRPr lang="de-de"/>
            </a:lvl3pPr>
            <a:lvl4pPr>
              <a:defRPr lang="de-de"/>
            </a:lvl4pPr>
            <a:lvl5pPr>
              <a:defRPr lang="de-de"/>
            </a:lvl5pPr>
            <a:lvl6pPr>
              <a:defRPr lang="de-de"/>
            </a:lvl6pPr>
            <a:lvl7pPr>
              <a:defRPr lang="de-de"/>
            </a:lvl7pPr>
            <a:lvl8pPr>
              <a:defRPr lang="de-de"/>
            </a:lvl8pPr>
            <a:lvl9pPr>
              <a:defRPr lang="de-de"/>
            </a:lvl9pPr>
          </a:lstStyle>
          <a:p>
            <a:pPr>
              <a:defRPr lang="de-de"/>
            </a:pPr>
            <a:r>
              <a:t>Herzlich Willkommen zur Tagung „FIFA WM 2011 in Deutschland“</a:t>
            </a:r>
            <a:br/>
          </a:p>
        </p:txBody>
      </p:sp>
      <p:sp>
        <p:nvSpPr>
          <p:cNvPr id="5" name="Untertitel 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DAwAArA8AAH00AAB0GgAAEAAAACYAAAAIAAAAPZAAAP//wQE="/>
              </a:ext>
            </a:extLst>
          </p:cNvSpPr>
          <p:nvPr>
            <p:ph type="subTitle" idx="1"/>
          </p:nvPr>
        </p:nvSpPr>
        <p:spPr>
          <a:xfrm>
            <a:off x="611505" y="2547620"/>
            <a:ext cx="7920990" cy="1752600"/>
          </a:xfrm>
          <a:noFill/>
          <a:ln>
            <a:noFill/>
          </a:ln>
          <a:effectLst/>
        </p:spPr>
        <p:txBody>
          <a:bodyPr vert="horz" wrap="square" lIns="0" tIns="0" rIns="0" bIns="0" numCol="1" spcCol="215900" anchor="t">
            <a:prstTxWarp prst="textNoShape">
              <a:avLst/>
            </a:prstTxWarp>
          </a:bodyPr>
          <a:lstStyle>
            <a:lvl1pPr marL="0" marR="0" indent="0" algn="l" defTabSz="914400">
              <a:lnSpc>
                <a:spcPct val="100000"/>
              </a:lnSpc>
              <a:spcBef>
                <a:spcPts val="430"/>
              </a:spcBef>
              <a:spcAft>
                <a:spcPts val="0"/>
              </a:spcAft>
              <a:buNone/>
              <a:tabLst/>
              <a:defRPr lang="de-de" sz="1800" b="0" i="0" u="none" strike="noStrike" kern="1" spc="0" baseline="0">
                <a:solidFill>
                  <a:schemeClr val="bg1"/>
                </a:solidFill>
                <a:effectLst/>
                <a:latin typeface="Arial" pitchFamily="2" charset="0"/>
                <a:ea typeface="Arial" pitchFamily="2" charset="0"/>
                <a:cs typeface="Arial" pitchFamily="2" charset="0"/>
              </a:defRPr>
            </a:lvl1pPr>
            <a:lvl2pPr>
              <a:defRPr lang="de-de"/>
            </a:lvl2pPr>
            <a:lvl3pPr>
              <a:defRPr lang="de-de"/>
            </a:lvl3pPr>
            <a:lvl4pPr>
              <a:defRPr lang="de-de"/>
            </a:lvl4pPr>
            <a:lvl5pPr>
              <a:defRPr lang="de-de"/>
            </a:lvl5pPr>
            <a:lvl6pPr>
              <a:defRPr lang="de-de"/>
            </a:lvl6pPr>
            <a:lvl7pPr>
              <a:defRPr lang="de-de"/>
            </a:lvl7pPr>
            <a:lvl8pPr>
              <a:defRPr lang="de-de"/>
            </a:lvl8pPr>
            <a:lvl9pPr>
              <a:defRPr lang="de-de"/>
            </a:lvl9pPr>
          </a:lstStyle>
          <a:p>
            <a:pPr>
              <a:defRPr lang="de-de"/>
            </a:pPr>
            <a:r>
              <a:t>Aktivitäten des Ausschusses</a:t>
            </a:r>
            <a:br/>
            <a:r>
              <a:t>für Frauen- du Mädchenfußball im HFV</a:t>
            </a:r>
            <a:br/>
            <a:br/>
            <a:r>
              <a:t>Frankfurt, den 22. November 2011</a:t>
            </a:r>
          </a:p>
          <a:p>
            <a:pPr marL="0" marR="0" indent="0" algn="l" defTabSz="914400">
              <a:lnSpc>
                <a:spcPct val="100000"/>
              </a:lnSpc>
              <a:spcBef>
                <a:spcPts val="430"/>
              </a:spcBef>
              <a:spcAft>
                <a:spcPts val="0"/>
              </a:spcAft>
              <a:buNone/>
              <a:tabLst/>
              <a:defRPr lang="de-de"/>
            </a:pPr>
          </a:p>
        </p:txBody>
      </p:sp>
      <p:pic>
        <p:nvPicPr>
          <p:cNvPr id="6" name="Grafik 5" descr="LY02_PPT Vorlage-1.jpg"/>
          <p:cNvPicPr>
            <a:picLocks noChangeAspect="1"/>
            <a:extLst>
              <a:ext uri="smNativeData">
                <pr:smNativeData xmlns:pr="smNativeData" val="SMDATA_15_QFaxZB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CKhvAlDAAAABAAAAAAAAAAAAAAAAAAAAAAAAAAHgAAAGgAAAAAAAAAAAAAAAAAAAAAAAAAAAAAABAnAAAQJwAAAAAAAAAAAAAAAAAAAAAAAAAAAAAAAAAAAAAAAAAAAAAUAAAAAAAAAMDA/wAAAAAAZAAAADIAAAAAAAAAZAAAAAAAAAB/f38ACgAAAB8AAABUAAAAT4G9Bf///wEAAAAAAAAAAAAAAAAAAAAAAAAAAAAAAAAAAAAAAAAAAAAAAAJ/f38A7uzhA8zMzADAwP8Af39/AAAAAAAAAAAAAAAAAP///wAAAAAAIQAAABgAAAAUAAAAAAAAAAAAAABAOAAAMCoAABAAAAAmAAAACAAAAP//////////"/>
              </a:ext>
            </a:extLst>
          </p:cNvPicPr>
          <p:nvPr/>
        </p:nvPicPr>
        <p:blipFill>
          <a:blip r:embed="rId2"/>
          <a:stretch>
            <a:fillRect/>
          </a:stretch>
        </p:blipFill>
        <p:spPr>
          <a:xfrm>
            <a:off x="0" y="0"/>
            <a:ext cx="9144000" cy="6858000"/>
          </a:xfrm>
          <a:prstGeom prst="rect">
            <a:avLst/>
          </a:prstGeom>
          <a:noFill/>
          <a:ln>
            <a:noFill/>
          </a:ln>
          <a:effectLst/>
        </p:spPr>
      </p:pic>
    </p:spTree>
  </p:cSld>
  <p:clrMapOvr>
    <a:masterClrMapping/>
  </p:clrMapOvr>
</p:sldLayout>
</file>

<file path=ppt/slideLayouts/slideLayout5.xml><?xml version="1.0" encoding="utf-8"?>
<p:sldLayout xmlns:p="http://schemas.openxmlformats.org/presentationml/2006/main" xmlns:p14="http://schemas.microsoft.com/office/powerpoint/2010/main" xmlns:r="http://schemas.openxmlformats.org/officeDocument/2006/relationships" xmlns:a="http://schemas.openxmlformats.org/drawingml/2006/main" type="tx">
  <p:cSld name="Titel und Inhalt">
    <p:spTree>
      <p:nvGrpSpPr>
        <p:cNvPr id="1" name=""/>
        <p:cNvGrpSpPr/>
        <p:nvPr/>
      </p:nvGrpSpPr>
      <p:grpSpPr>
        <a:xfrm>
          <a:off x="0" y="0"/>
          <a:ext cx="0" cy="0"/>
          <a:chOff x="0" y="0"/>
          <a:chExt cx="0" cy="0"/>
        </a:xfrm>
      </p:grpSpPr>
      <p:sp>
        <p:nvSpPr>
          <p:cNvPr id="2" name="Folientitel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AwAAMAgAAOM0AAAfDQAAEAAAACYAAAAIAAAAAAAAAAAAAAA="/>
              </a:ext>
            </a:extLst>
          </p:cNvSpPr>
          <p:nvPr>
            <p:ph type="title"/>
          </p:nvPr>
        </p:nvSpPr>
        <p:spPr/>
        <p:txBody>
          <a:bodyPr/>
          <a:lstStyle/>
          <a:p>
            <a:pPr>
              <a:defRPr lang="de-de"/>
            </a:pPr>
            <a:r>
              <a:t>Master-Titelstil durch Klicken bearbeiten</a:t>
            </a:r>
          </a:p>
        </p:txBody>
      </p:sp>
      <p:sp>
        <p:nvSpPr>
          <p:cNvPr id="3" name="Folientext1"/>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Q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fAwAA3QwAANM0AABuJQAAEAAAACYAAAAIAAAAAAAAAAAAAAA="/>
              </a:ext>
            </a:extLst>
          </p:cNvSpPr>
          <p:nvPr>
            <p:ph idx="1"/>
          </p:nvPr>
        </p:nvSpPr>
        <p:spPr/>
        <p:txBody>
          <a:bodyPr/>
          <a:lstStyle/>
          <a:p>
            <a:pPr>
              <a:defRPr lang="de-de"/>
            </a:pPr>
            <a:r>
              <a:t>Master-Textstil durch Klicken bearbeiten</a:t>
            </a:r>
          </a:p>
          <a:p>
            <a:pPr lvl="1">
              <a:defRPr lang="de-de"/>
            </a:pPr>
            <a:r>
              <a:t>Zweite Ebene</a:t>
            </a:r>
          </a:p>
          <a:p>
            <a:pPr lvl="2">
              <a:defRPr lang="de-de"/>
            </a:pPr>
            <a:r>
              <a:t>Dritte Ebene</a:t>
            </a:r>
          </a:p>
          <a:p>
            <a:pPr lvl="3">
              <a:defRPr lang="de-de"/>
            </a:pPr>
            <a:r>
              <a:t>Vierte Ebene</a:t>
            </a:r>
          </a:p>
          <a:p>
            <a:pPr lvl="4">
              <a:defRPr lang="de-de"/>
            </a:pPr>
            <a:r>
              <a:t>Fünfte Ebene</a:t>
            </a:r>
          </a:p>
        </p:txBody>
      </p:sp>
      <p:sp>
        <p:nvSpPr>
          <p:cNvPr id="4" name="FußzeilenBereich1"/>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Kf///8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6BgAANygAAK42AADrKQAAEAAAACYAAAAIAAAAAAAAAAAAAAA="/>
              </a:ext>
            </a:extLst>
          </p:cNvSpPr>
          <p:nvPr>
            <p:ph type="ftr" sz="quarter" idx="11"/>
          </p:nvPr>
        </p:nvSpPr>
        <p:spPr/>
        <p:txBody>
          <a:bodyPr/>
          <a:lstStyle/>
          <a:p>
            <a:pPr>
              <a:defRPr lang="de-de"/>
            </a:pPr>
            <a:r>
              <a:t>| 12.02.2013 | Hessischer Fußball-Verband | Präsentation | </a:t>
            </a:r>
          </a:p>
        </p:txBody>
      </p:sp>
    </p:spTree>
  </p:cSld>
  <p:clrMapOvr>
    <a:masterClrMapping/>
  </p:clrMapOvr>
</p:sldLayout>
</file>

<file path=ppt/slideLayouts/slideLayout50.xml><?xml version="1.0" encoding="utf-8"?>
<p:sldLayout xmlns:p="http://schemas.openxmlformats.org/presentationml/2006/main" xmlns:p14="http://schemas.microsoft.com/office/powerpoint/2010/main" xmlns:r="http://schemas.openxmlformats.org/officeDocument/2006/relationships" xmlns:a="http://schemas.openxmlformats.org/drawingml/2006/main" type="tx">
  <p:cSld name="Titel und Inhalt">
    <p:spTree>
      <p:nvGrpSpPr>
        <p:cNvPr id="1" name=""/>
        <p:cNvGrpSpPr/>
        <p:nvPr/>
      </p:nvGrpSpPr>
      <p:grpSpPr>
        <a:xfrm>
          <a:off x="0" y="0"/>
          <a:ext cx="0" cy="0"/>
          <a:chOff x="0" y="0"/>
          <a:chExt cx="0" cy="0"/>
        </a:xfrm>
      </p:grpSpPr>
      <p:sp>
        <p:nvSpPr>
          <p:cNvPr id="2" name="Folientitel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CjpTg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AwAAMAgAAOM0AAAfDQAAEAAAACYAAAAIAAAAAAAAAAAAAAA="/>
              </a:ext>
            </a:extLst>
          </p:cNvSpPr>
          <p:nvPr>
            <p:ph type="title"/>
          </p:nvPr>
        </p:nvSpPr>
        <p:spPr/>
        <p:txBody>
          <a:bodyPr/>
          <a:lstStyle/>
          <a:p>
            <a:pPr>
              <a:defRPr lang="de-de"/>
            </a:pPr>
            <a:r>
              <a:t>Master-Titelstil durch Klicken bearbeiten</a:t>
            </a:r>
          </a:p>
        </p:txBody>
      </p:sp>
      <p:sp>
        <p:nvSpPr>
          <p:cNvPr id="3" name="Folientext1"/>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fAwAA3QwAANM0AABuJQAAEAAAACYAAAAIAAAAAAAAAAAAAAA="/>
              </a:ext>
            </a:extLst>
          </p:cNvSpPr>
          <p:nvPr>
            <p:ph idx="1"/>
          </p:nvPr>
        </p:nvSpPr>
        <p:spPr/>
        <p:txBody>
          <a:bodyPr/>
          <a:lstStyle/>
          <a:p>
            <a:pPr>
              <a:defRPr lang="de-de"/>
            </a:pPr>
            <a:r>
              <a:t>Master-Textstil durch Klicken bearbeiten</a:t>
            </a:r>
          </a:p>
          <a:p>
            <a:pPr lvl="1">
              <a:defRPr lang="de-de"/>
            </a:pPr>
            <a:r>
              <a:t>Zweite Ebene</a:t>
            </a:r>
          </a:p>
          <a:p>
            <a:pPr lvl="2">
              <a:defRPr lang="de-de"/>
            </a:pPr>
            <a:r>
              <a:t>Dritte Ebene</a:t>
            </a:r>
          </a:p>
          <a:p>
            <a:pPr lvl="3">
              <a:defRPr lang="de-de"/>
            </a:pPr>
            <a:r>
              <a:t>Vierte Ebene</a:t>
            </a:r>
          </a:p>
          <a:p>
            <a:pPr lvl="4">
              <a:defRPr lang="de-de"/>
            </a:pPr>
            <a:r>
              <a:t>Fünfte Ebene</a:t>
            </a:r>
          </a:p>
        </p:txBody>
      </p:sp>
      <p:sp>
        <p:nvSpPr>
          <p:cNvPr id="4" name="FußzeilenBereich1"/>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6BgAANygAAK42AADrKQAAEAAAACYAAAAIAAAAAAAAAAAAAAA="/>
              </a:ext>
            </a:extLst>
          </p:cNvSpPr>
          <p:nvPr>
            <p:ph type="ftr" sz="quarter" idx="11"/>
          </p:nvPr>
        </p:nvSpPr>
        <p:spPr/>
        <p:txBody>
          <a:bodyPr/>
          <a:lstStyle/>
          <a:p>
            <a:pPr>
              <a:defRPr lang="de-de"/>
            </a:pPr>
            <a:r>
              <a:t>| 12.02.2013 | Hessischer Fußball-Verband | Präsentation | </a:t>
            </a:r>
          </a:p>
        </p:txBody>
      </p:sp>
    </p:spTree>
  </p:cSld>
  <p:clrMapOvr>
    <a:masterClrMapping/>
  </p:clrMapOvr>
</p:sldLayout>
</file>

<file path=ppt/slideLayouts/slideLayout51.xml><?xml version="1.0" encoding="utf-8"?>
<p:sldLayout xmlns:p="http://schemas.openxmlformats.org/presentationml/2006/main" xmlns:p14="http://schemas.microsoft.com/office/powerpoint/2010/main" xmlns:r="http://schemas.openxmlformats.org/officeDocument/2006/relationships" xmlns:a="http://schemas.openxmlformats.org/drawingml/2006/main" type="secHead">
  <p:cSld name="Abschnittsüberschrift">
    <p:spTree>
      <p:nvGrpSpPr>
        <p:cNvPr id="1" name=""/>
        <p:cNvGrpSpPr/>
        <p:nvPr/>
      </p:nvGrpSpPr>
      <p:grpSpPr>
        <a:xfrm>
          <a:off x="0" y="0"/>
          <a:ext cx="0" cy="0"/>
          <a:chOff x="0" y="0"/>
          <a:chExt cx="0" cy="0"/>
        </a:xfrm>
      </p:grpSpPr>
      <p:sp>
        <p:nvSpPr>
          <p:cNvPr id="2" name="Folientitel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yBAAAHBsAAEI0AAB9IwAAEAAAACYAAAAIAAAAAQAAAAAAAAA="/>
              </a:ext>
            </a:extLst>
          </p:cNvSpPr>
          <p:nvPr>
            <p:ph type="title"/>
          </p:nvPr>
        </p:nvSpPr>
        <p:spPr>
          <a:xfrm>
            <a:off x="722630" y="4406900"/>
            <a:ext cx="7772400" cy="1362075"/>
          </a:xfrm>
        </p:spPr>
        <p:txBody>
          <a:bodyPr/>
          <a:lstStyle/>
          <a:p>
            <a:pPr>
              <a:defRPr lang="de-de"/>
            </a:pPr>
            <a:r>
              <a:t>Master-Titelstil durch Klicken bearbeiten</a:t>
            </a:r>
          </a:p>
        </p:txBody>
      </p:sp>
      <p:sp>
        <p:nvSpPr>
          <p:cNvPr id="3" name="Folientext1"/>
          <p:cNvSpPr>
            <a:spLocks noGrp="1" noChangeArrowheads="1"/>
            <a:extLst>
              <a:ext uri="smNativeData">
                <pr:smNativeData xmlns:pr="smNativeData" val="SMDATA_13_QFaxZBMAAAAlAAAAZAAAAA0AAAAAAAAAAAAAAAAAAAAAAAAAAAAAAAAC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BV2Kuw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yBAAA4REAAEI0AAAcGwAAEAAAACYAAAAIAAAAvRAAAAAAAAA="/>
              </a:ext>
            </a:extLst>
          </p:cNvSpPr>
          <p:nvPr>
            <p:ph idx="1"/>
          </p:nvPr>
        </p:nvSpPr>
        <p:spPr>
          <a:xfrm>
            <a:off x="722630" y="2906395"/>
            <a:ext cx="7772400" cy="1500505"/>
          </a:xfrm>
        </p:spPr>
        <p:txBody>
          <a:bodyPr vert="horz" wrap="square" lIns="0" tIns="0" rIns="0" bIns="0" numCol="1" spcCol="215900" anchor="b">
            <a:prstTxWarp prst="textNoShape">
              <a:avLst/>
            </a:prstTxWarp>
          </a:bodyPr>
          <a:lstStyle/>
          <a:p>
            <a:pPr>
              <a:defRPr lang="de-de"/>
            </a:pPr>
            <a:r>
              <a:t>Master-Textstil durch Klicken bearbeiten</a:t>
            </a:r>
          </a:p>
        </p:txBody>
      </p:sp>
      <p:sp>
        <p:nvSpPr>
          <p:cNvPr id="4" name="FußzeilenBereich1"/>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OxV2Ks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6BgAANygAAK42AADrKQAAEAAAACYAAAAIAAAAAAAAAAAAAAA="/>
              </a:ext>
            </a:extLst>
          </p:cNvSpPr>
          <p:nvPr>
            <p:ph type="ftr" sz="quarter" idx="11"/>
          </p:nvPr>
        </p:nvSpPr>
        <p:spPr/>
        <p:txBody>
          <a:bodyPr/>
          <a:lstStyle/>
          <a:p>
            <a:pPr>
              <a:defRPr lang="de-de"/>
            </a:pPr>
            <a:r>
              <a:t>| 12.02.2013 | Hessischer Fußball-Verband | Präsentation | </a:t>
            </a:r>
          </a:p>
        </p:txBody>
      </p:sp>
    </p:spTree>
  </p:cSld>
  <p:clrMapOvr>
    <a:masterClrMapping/>
  </p:clrMapOvr>
</p:sldLayout>
</file>

<file path=ppt/slideLayouts/slideLayout52.xml><?xml version="1.0" encoding="utf-8"?>
<p:sldLayout xmlns:p="http://schemas.openxmlformats.org/presentationml/2006/main" xmlns:p14="http://schemas.microsoft.com/office/powerpoint/2010/main" xmlns:r="http://schemas.openxmlformats.org/officeDocument/2006/relationships" xmlns:a="http://schemas.openxmlformats.org/drawingml/2006/main" type="twoColTx">
  <p:cSld name="Titel und zwei Inhalte">
    <p:spTree>
      <p:nvGrpSpPr>
        <p:cNvPr id="1" name=""/>
        <p:cNvGrpSpPr/>
        <p:nvPr/>
      </p:nvGrpSpPr>
      <p:grpSpPr>
        <a:xfrm>
          <a:off x="0" y="0"/>
          <a:ext cx="0" cy="0"/>
          <a:chOff x="0" y="0"/>
          <a:chExt cx="0" cy="0"/>
        </a:xfrm>
      </p:grpSpPr>
      <p:sp>
        <p:nvSpPr>
          <p:cNvPr id="2" name="Folientitel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FXYq7E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AwAAMAgAAOM0AAAfDQAAEAAAACYAAAAIAAAAAAAAAAAAAAA="/>
              </a:ext>
            </a:extLst>
          </p:cNvSpPr>
          <p:nvPr>
            <p:ph type="title"/>
          </p:nvPr>
        </p:nvSpPr>
        <p:spPr/>
        <p:txBody>
          <a:bodyPr/>
          <a:lstStyle/>
          <a:p>
            <a:pPr>
              <a:defRPr lang="de-de"/>
            </a:pPr>
            <a:r>
              <a:t>Master-Titelstil durch Klicken bearbeiten</a:t>
            </a:r>
          </a:p>
        </p:txBody>
      </p:sp>
      <p:sp>
        <p:nvSpPr>
          <p:cNvPr id="3" name="Folientext1"/>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CrsVdg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2AkAAKgbAACwJQAAEAAAACYAAAAIAAAAAQAAAAAAAAA="/>
              </a:ext>
            </a:extLst>
          </p:cNvSpPr>
          <p:nvPr>
            <p:ph idx="1"/>
          </p:nvPr>
        </p:nvSpPr>
        <p:spPr>
          <a:xfrm>
            <a:off x="457200" y="1600200"/>
            <a:ext cx="4038600" cy="4526280"/>
          </a:xfrm>
        </p:spPr>
        <p:txBody>
          <a:bodyPr/>
          <a:lstStyle/>
          <a:p>
            <a:pPr>
              <a:defRPr lang="de-de"/>
            </a:pPr>
            <a:r>
              <a:t>Master-Textstil durch Klicken bearbeiten</a:t>
            </a:r>
          </a:p>
          <a:p>
            <a:pPr lvl="1">
              <a:defRPr lang="de-de"/>
            </a:pPr>
            <a:r>
              <a:t>Zweite Ebene</a:t>
            </a:r>
          </a:p>
          <a:p>
            <a:pPr lvl="2">
              <a:defRPr lang="de-de"/>
            </a:pPr>
            <a:r>
              <a:t>Dritte Ebene</a:t>
            </a:r>
          </a:p>
          <a:p>
            <a:pPr lvl="3">
              <a:defRPr lang="de-de"/>
            </a:pPr>
            <a:r>
              <a:t>Vierte Ebene</a:t>
            </a:r>
          </a:p>
          <a:p>
            <a:pPr lvl="4">
              <a:defRPr lang="de-de"/>
            </a:pPr>
            <a:r>
              <a:t>Fünfte Ebene</a:t>
            </a:r>
          </a:p>
        </p:txBody>
      </p:sp>
      <p:sp>
        <p:nvSpPr>
          <p:cNvPr id="4" name="Folientext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KuxV2I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YHAAA2AkAAHA1AACwJQAAEAAAACYAAAAIAAAAAQAAAAAAAAA="/>
              </a:ext>
            </a:extLst>
          </p:cNvSpPr>
          <p:nvPr>
            <p:ph idx="2"/>
          </p:nvPr>
        </p:nvSpPr>
        <p:spPr>
          <a:xfrm>
            <a:off x="4648200" y="1600200"/>
            <a:ext cx="4038600" cy="4526280"/>
          </a:xfrm>
        </p:spPr>
        <p:txBody>
          <a:bodyPr/>
          <a:lstStyle/>
          <a:p>
            <a:pPr>
              <a:defRPr lang="de-de"/>
            </a:pPr>
            <a:r>
              <a:t>Master-Textstil durch Klicken bearbeiten</a:t>
            </a:r>
          </a:p>
          <a:p>
            <a:pPr lvl="1">
              <a:defRPr lang="de-de"/>
            </a:pPr>
            <a:r>
              <a:t>Zweite Ebene</a:t>
            </a:r>
          </a:p>
          <a:p>
            <a:pPr lvl="2">
              <a:defRPr lang="de-de"/>
            </a:pPr>
            <a:r>
              <a:t>Dritte Ebene</a:t>
            </a:r>
          </a:p>
          <a:p>
            <a:pPr lvl="3">
              <a:defRPr lang="de-de"/>
            </a:pPr>
            <a:r>
              <a:t>Vierte Ebene</a:t>
            </a:r>
          </a:p>
          <a:p>
            <a:pPr lvl="4">
              <a:defRPr lang="de-de"/>
            </a:pPr>
            <a:r>
              <a:t>Fünfte Ebene</a:t>
            </a:r>
          </a:p>
        </p:txBody>
      </p:sp>
      <p:sp>
        <p:nvSpPr>
          <p:cNvPr id="5" name="FußzeilenBereich1"/>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HYq7FU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6BgAANygAAK42AADrKQAAEAAAACYAAAAIAAAAAAAAAAAAAAA="/>
              </a:ext>
            </a:extLst>
          </p:cNvSpPr>
          <p:nvPr>
            <p:ph type="ftr" sz="quarter" idx="11"/>
          </p:nvPr>
        </p:nvSpPr>
        <p:spPr/>
        <p:txBody>
          <a:bodyPr/>
          <a:lstStyle/>
          <a:p>
            <a:pPr>
              <a:defRPr lang="de-de"/>
            </a:pPr>
            <a:r>
              <a:t>| 12.02.2013 | Hessischer Fußball-Verband | Präsentation | </a:t>
            </a:r>
          </a:p>
        </p:txBody>
      </p:sp>
    </p:spTree>
  </p:cSld>
  <p:clrMapOvr>
    <a:masterClrMapping/>
  </p:clrMapOvr>
</p:sldLayout>
</file>

<file path=ppt/slideLayouts/slideLayout53.xml><?xml version="1.0" encoding="utf-8"?>
<p:sldLayout xmlns:p="http://schemas.openxmlformats.org/presentationml/2006/main" xmlns:p14="http://schemas.microsoft.com/office/powerpoint/2010/main" xmlns:r="http://schemas.openxmlformats.org/officeDocument/2006/relationships" xmlns:a="http://schemas.openxmlformats.org/drawingml/2006/main" type="twoTxTwoObj">
  <p:cSld name="Vergleich">
    <p:spTree>
      <p:nvGrpSpPr>
        <p:cNvPr id="1" name=""/>
        <p:cNvGrpSpPr/>
        <p:nvPr/>
      </p:nvGrpSpPr>
      <p:grpSpPr>
        <a:xfrm>
          <a:off x="0" y="0"/>
          <a:ext cx="0" cy="0"/>
          <a:chOff x="0" y="0"/>
          <a:chExt cx="0" cy="0"/>
        </a:xfrm>
      </p:grpSpPr>
      <p:sp>
        <p:nvSpPr>
          <p:cNvPr id="2" name="Folientitel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NirsVc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AwAAMAgAAOM0AAAfDQAAEAAAACYAAAAIAAAAAAAAAAAAAAA="/>
              </a:ext>
            </a:extLst>
          </p:cNvSpPr>
          <p:nvPr>
            <p:ph type="title"/>
          </p:nvPr>
        </p:nvSpPr>
        <p:spPr/>
        <p:txBody>
          <a:bodyPr/>
          <a:lstStyle/>
          <a:p>
            <a:pPr>
              <a:defRPr lang="de-de"/>
            </a:pPr>
            <a:r>
              <a:t>Master-Titelstil durch Klicken bearbeiten</a:t>
            </a:r>
          </a:p>
        </p:txBody>
      </p:sp>
      <p:sp>
        <p:nvSpPr>
          <p:cNvPr id="3" name="Folientext2"/>
          <p:cNvSpPr>
            <a:spLocks noGrp="1" noChangeArrowheads="1"/>
            <a:extLst>
              <a:ext uri="smNativeData">
                <pr:smNativeData xmlns:pr="smNativeData" val="SMDATA_13_QFaxZBMAAAAlAAAAZAAAAA0AAAAAAAAAAAAAAAAAAAAAAAAAAAAAAAAC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FdirsU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cQkAAKobAABhDQAAEAAAACYAAAAIAAAAvRAAAAAAAAA="/>
              </a:ext>
            </a:extLst>
          </p:cNvSpPr>
          <p:nvPr>
            <p:ph idx="1"/>
          </p:nvPr>
        </p:nvSpPr>
        <p:spPr>
          <a:xfrm>
            <a:off x="457200" y="1534795"/>
            <a:ext cx="4039870" cy="640080"/>
          </a:xfrm>
        </p:spPr>
        <p:txBody>
          <a:bodyPr vert="horz" wrap="square" lIns="0" tIns="0" rIns="0" bIns="0" numCol="1" spcCol="215900" anchor="b">
            <a:prstTxWarp prst="textNoShape">
              <a:avLst/>
            </a:prstTxWarp>
          </a:bodyPr>
          <a:lstStyle/>
          <a:p>
            <a:pPr>
              <a:defRPr lang="de-de"/>
            </a:pPr>
            <a:r>
              <a:t>Master-Textstil durch Klicken bearbeiten</a:t>
            </a:r>
          </a:p>
        </p:txBody>
      </p:sp>
      <p:sp>
        <p:nvSpPr>
          <p:cNvPr id="4" name="Folientext1"/>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LFXYq4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YQ0AAKobAACwJQAAEAAAACYAAAAIAAAAAQAAAAAAAAA="/>
              </a:ext>
            </a:extLst>
          </p:cNvSpPr>
          <p:nvPr>
            <p:ph idx="2"/>
          </p:nvPr>
        </p:nvSpPr>
        <p:spPr>
          <a:xfrm>
            <a:off x="457200" y="2174875"/>
            <a:ext cx="4039870" cy="3951605"/>
          </a:xfrm>
        </p:spPr>
        <p:txBody>
          <a:bodyPr/>
          <a:lstStyle/>
          <a:p>
            <a:pPr>
              <a:defRPr lang="de-de"/>
            </a:pPr>
            <a:r>
              <a:t>Master-Textstil durch Klicken bearbeiten</a:t>
            </a:r>
          </a:p>
          <a:p>
            <a:pPr lvl="1">
              <a:defRPr lang="de-de"/>
            </a:pPr>
            <a:r>
              <a:t>Zweite Ebene</a:t>
            </a:r>
          </a:p>
          <a:p>
            <a:pPr lvl="2">
              <a:defRPr lang="de-de"/>
            </a:pPr>
            <a:r>
              <a:t>Dritte Ebene</a:t>
            </a:r>
          </a:p>
          <a:p>
            <a:pPr lvl="3">
              <a:defRPr lang="de-de"/>
            </a:pPr>
            <a:r>
              <a:t>Vierte Ebene</a:t>
            </a:r>
          </a:p>
          <a:p>
            <a:pPr lvl="4">
              <a:defRPr lang="de-de"/>
            </a:pPr>
            <a:r>
              <a:t>Fünfte Ebene</a:t>
            </a:r>
          </a:p>
        </p:txBody>
      </p:sp>
      <p:sp>
        <p:nvSpPr>
          <p:cNvPr id="5" name="Folientext4"/>
          <p:cNvSpPr>
            <a:spLocks noGrp="1" noChangeArrowheads="1"/>
            <a:extLst>
              <a:ext uri="smNativeData">
                <pr:smNativeData xmlns:pr="smNativeData" val="SMDATA_13_QFaxZBMAAAAlAAAAZAAAAA0AAAAAAAAAAAAAAAAAAAAAAAAAAAAAAAAC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FdirsU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WHAAAcQkAAHA1AABhDQAAEAAAACYAAAAIAAAAvRAAAAAAAAA="/>
              </a:ext>
            </a:extLst>
          </p:cNvSpPr>
          <p:nvPr>
            <p:ph idx="3"/>
          </p:nvPr>
        </p:nvSpPr>
        <p:spPr>
          <a:xfrm>
            <a:off x="4646930" y="1534795"/>
            <a:ext cx="4039870" cy="640080"/>
          </a:xfrm>
        </p:spPr>
        <p:txBody>
          <a:bodyPr vert="horz" wrap="square" lIns="0" tIns="0" rIns="0" bIns="0" numCol="1" spcCol="215900" anchor="b">
            <a:prstTxWarp prst="textNoShape">
              <a:avLst/>
            </a:prstTxWarp>
          </a:bodyPr>
          <a:lstStyle/>
          <a:p>
            <a:pPr>
              <a:defRPr lang="de-de"/>
            </a:pPr>
            <a:r>
              <a:t>Master-Textstil durch Klicken bearbeiten</a:t>
            </a:r>
          </a:p>
        </p:txBody>
      </p:sp>
      <p:sp>
        <p:nvSpPr>
          <p:cNvPr id="6" name="Folientext3"/>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GKuxV0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WHAAAYQ0AAHA1AACwJQAAEAAAACYAAAAIAAAAAQAAAAAAAAA="/>
              </a:ext>
            </a:extLst>
          </p:cNvSpPr>
          <p:nvPr>
            <p:ph idx="4"/>
          </p:nvPr>
        </p:nvSpPr>
        <p:spPr>
          <a:xfrm>
            <a:off x="4646930" y="2174875"/>
            <a:ext cx="4039870" cy="3951605"/>
          </a:xfrm>
        </p:spPr>
        <p:txBody>
          <a:bodyPr/>
          <a:lstStyle/>
          <a:p>
            <a:pPr>
              <a:defRPr lang="de-de"/>
            </a:pPr>
            <a:r>
              <a:t>Master-Textstil durch Klicken bearbeiten</a:t>
            </a:r>
          </a:p>
          <a:p>
            <a:pPr lvl="1">
              <a:defRPr lang="de-de"/>
            </a:pPr>
            <a:r>
              <a:t>Zweite Ebene</a:t>
            </a:r>
          </a:p>
          <a:p>
            <a:pPr lvl="2">
              <a:defRPr lang="de-de"/>
            </a:pPr>
            <a:r>
              <a:t>Dritte Ebene</a:t>
            </a:r>
          </a:p>
          <a:p>
            <a:pPr lvl="3">
              <a:defRPr lang="de-de"/>
            </a:pPr>
            <a:r>
              <a:t>Vierte Ebene</a:t>
            </a:r>
          </a:p>
          <a:p>
            <a:pPr lvl="4">
              <a:defRPr lang="de-de"/>
            </a:pPr>
            <a:r>
              <a:t>Fünfte Ebene</a:t>
            </a:r>
          </a:p>
        </p:txBody>
      </p:sp>
      <p:sp>
        <p:nvSpPr>
          <p:cNvPr id="7" name="FußzeilenBereich1"/>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FXYq7E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6BgAANygAAK42AADrKQAAEAAAACYAAAAIAAAAAAAAAAAAAAA="/>
              </a:ext>
            </a:extLst>
          </p:cNvSpPr>
          <p:nvPr>
            <p:ph type="ftr" sz="quarter" idx="11"/>
          </p:nvPr>
        </p:nvSpPr>
        <p:spPr/>
        <p:txBody>
          <a:bodyPr/>
          <a:lstStyle/>
          <a:p>
            <a:pPr>
              <a:defRPr lang="de-de"/>
            </a:pPr>
            <a:r>
              <a:t>| 12.02.2013 | Hessischer Fußball-Verband | Präsentation | </a:t>
            </a:r>
          </a:p>
        </p:txBody>
      </p:sp>
    </p:spTree>
  </p:cSld>
  <p:clrMapOvr>
    <a:masterClrMapping/>
  </p:clrMapOvr>
</p:sldLayout>
</file>

<file path=ppt/slideLayouts/slideLayout54.xml><?xml version="1.0" encoding="utf-8"?>
<p:sldLayout xmlns:p="http://schemas.openxmlformats.org/presentationml/2006/main" xmlns:p14="http://schemas.microsoft.com/office/powerpoint/2010/main" xmlns:r="http://schemas.openxmlformats.org/officeDocument/2006/relationships" xmlns:a="http://schemas.openxmlformats.org/drawingml/2006/main" type="titleOnly">
  <p:cSld name="Nur Titel">
    <p:spTree>
      <p:nvGrpSpPr>
        <p:cNvPr id="1" name=""/>
        <p:cNvGrpSpPr/>
        <p:nvPr/>
      </p:nvGrpSpPr>
      <p:grpSpPr>
        <a:xfrm>
          <a:off x="0" y="0"/>
          <a:ext cx="0" cy="0"/>
          <a:chOff x="0" y="0"/>
          <a:chExt cx="0" cy="0"/>
        </a:xfrm>
      </p:grpSpPr>
      <p:sp>
        <p:nvSpPr>
          <p:cNvPr id="2" name="Folientitel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MVdirs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AwAAMAgAAOM0AAAfDQAAEAAAACYAAAAIAAAAAAAAAAAAAAA="/>
              </a:ext>
            </a:extLst>
          </p:cNvSpPr>
          <p:nvPr>
            <p:ph type="title"/>
          </p:nvPr>
        </p:nvSpPr>
        <p:spPr/>
        <p:txBody>
          <a:bodyPr/>
          <a:lstStyle/>
          <a:p>
            <a:pPr>
              <a:defRPr lang="de-de"/>
            </a:pPr>
            <a:r>
              <a:t>Master-Titelstil durch Klicken bearbeiten</a:t>
            </a:r>
          </a:p>
        </p:txBody>
      </p:sp>
      <p:sp>
        <p:nvSpPr>
          <p:cNvPr id="3" name="FußzeilenBereich1"/>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BV2Kuw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6BgAANygAAK42AADrKQAAEAAAACYAAAAIAAAAAAAAAAAAAAA="/>
              </a:ext>
            </a:extLst>
          </p:cNvSpPr>
          <p:nvPr>
            <p:ph type="ftr" sz="quarter" idx="11"/>
          </p:nvPr>
        </p:nvSpPr>
        <p:spPr/>
        <p:txBody>
          <a:bodyPr/>
          <a:lstStyle/>
          <a:p>
            <a:pPr>
              <a:defRPr lang="de-de"/>
            </a:pPr>
            <a:r>
              <a:t>| 12.02.2013 | Hessischer Fußball-Verband | Präsentation | </a:t>
            </a:r>
          </a:p>
        </p:txBody>
      </p:sp>
    </p:spTree>
  </p:cSld>
  <p:clrMapOvr>
    <a:masterClrMapping/>
  </p:clrMapOvr>
</p:sldLayout>
</file>

<file path=ppt/slideLayouts/slideLayout55.xml><?xml version="1.0" encoding="utf-8"?>
<p:sldLayout xmlns:p="http://schemas.openxmlformats.org/presentationml/2006/main" xmlns:p14="http://schemas.microsoft.com/office/powerpoint/2010/main" xmlns:r="http://schemas.openxmlformats.org/officeDocument/2006/relationships" xmlns:a="http://schemas.openxmlformats.org/drawingml/2006/main" type="blank">
  <p:cSld name="Leer">
    <p:spTree>
      <p:nvGrpSpPr>
        <p:cNvPr id="1" name=""/>
        <p:cNvGrpSpPr/>
        <p:nvPr/>
      </p:nvGrpSpPr>
      <p:grpSpPr>
        <a:xfrm>
          <a:off x="0" y="0"/>
          <a:ext cx="0" cy="0"/>
          <a:chOff x="0" y="0"/>
          <a:chExt cx="0" cy="0"/>
        </a:xfrm>
      </p:grpSpPr>
      <p:sp>
        <p:nvSpPr>
          <p:cNvPr id="2" name="FußzeilenBereich1"/>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NirsVc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6BgAANygAAK42AADrKQAAEAAAACYAAAAIAAAAAAAAAAAAAAA="/>
              </a:ext>
            </a:extLst>
          </p:cNvSpPr>
          <p:nvPr>
            <p:ph type="ftr" sz="quarter" idx="11"/>
          </p:nvPr>
        </p:nvSpPr>
        <p:spPr/>
        <p:txBody>
          <a:bodyPr/>
          <a:lstStyle/>
          <a:p>
            <a:pPr>
              <a:defRPr lang="de-de"/>
            </a:pPr>
            <a:r>
              <a:t>| 12.02.2013 | Hessischer Fußball-Verband | Präsentation | </a:t>
            </a:r>
          </a:p>
        </p:txBody>
      </p:sp>
    </p:spTree>
  </p:cSld>
  <p:clrMapOvr>
    <a:masterClrMapping/>
  </p:clrMapOvr>
</p:sldLayout>
</file>

<file path=ppt/slideLayouts/slideLayout56.xml><?xml version="1.0" encoding="utf-8"?>
<p:sldLayout xmlns:p="http://schemas.openxmlformats.org/presentationml/2006/main" xmlns:p14="http://schemas.microsoft.com/office/powerpoint/2010/main" xmlns:r="http://schemas.openxmlformats.org/officeDocument/2006/relationships" xmlns:a="http://schemas.openxmlformats.org/drawingml/2006/main" type="objTx">
  <p:cSld name="Inhalt mit Überschrift">
    <p:spTree>
      <p:nvGrpSpPr>
        <p:cNvPr id="1" name=""/>
        <p:cNvGrpSpPr/>
        <p:nvPr/>
      </p:nvGrpSpPr>
      <p:grpSpPr>
        <a:xfrm>
          <a:off x="0" y="0"/>
          <a:ext cx="0" cy="0"/>
          <a:chOff x="0" y="0"/>
          <a:chExt cx="0" cy="0"/>
        </a:xfrm>
      </p:grpSpPr>
      <p:sp>
        <p:nvSpPr>
          <p:cNvPr id="2" name="Folientitel1"/>
          <p:cNvSpPr>
            <a:spLocks noGrp="1" noChangeArrowheads="1"/>
            <a:extLst>
              <a:ext uri="smNativeData">
                <pr:smNativeData xmlns:pr="smNativeData" val="SMDATA_13_QFaxZBMAAAAlAAAAZAAAAA0AAAAAAAAAAEgAAAAAAAAASAAAAAAAAAAC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F2KuxU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rgEAAFIVAADUCAAAEAAAACYAAAAIAAAAvRAAAAAAAAA="/>
              </a:ext>
            </a:extLst>
          </p:cNvSpPr>
          <p:nvPr>
            <p:ph type="title"/>
          </p:nvPr>
        </p:nvSpPr>
        <p:spPr>
          <a:xfrm>
            <a:off x="457200" y="273050"/>
            <a:ext cx="3008630" cy="1162050"/>
          </a:xfrm>
        </p:spPr>
        <p:txBody>
          <a:bodyPr vert="horz" wrap="square" lIns="0" tIns="45720" rIns="0" bIns="45720" numCol="1" spcCol="215900" anchor="b">
            <a:prstTxWarp prst="textNoShape">
              <a:avLst/>
            </a:prstTxWarp>
          </a:bodyPr>
          <a:lstStyle/>
          <a:p>
            <a:pPr>
              <a:defRPr lang="de-de"/>
            </a:pPr>
            <a:r>
              <a:t>Master-Titelstil durch Klicken bearbeiten</a:t>
            </a:r>
          </a:p>
        </p:txBody>
      </p:sp>
      <p:sp>
        <p:nvSpPr>
          <p:cNvPr id="3" name="Folientext1"/>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LsVdio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FQAArgEAAHA1AACwJQAAEAAAACYAAAAIAAAAAQAAAAAAAAA="/>
              </a:ext>
            </a:extLst>
          </p:cNvSpPr>
          <p:nvPr>
            <p:ph idx="1"/>
          </p:nvPr>
        </p:nvSpPr>
        <p:spPr>
          <a:xfrm>
            <a:off x="3575050" y="273050"/>
            <a:ext cx="5111750" cy="5853430"/>
          </a:xfrm>
        </p:spPr>
        <p:txBody>
          <a:bodyPr/>
          <a:lstStyle/>
          <a:p>
            <a:pPr>
              <a:defRPr lang="de-de"/>
            </a:pPr>
            <a:r>
              <a:t>Master-Textstil durch Klicken bearbeiten</a:t>
            </a:r>
          </a:p>
          <a:p>
            <a:pPr lvl="1">
              <a:defRPr lang="de-de"/>
            </a:pPr>
            <a:r>
              <a:t>Zweite Ebene</a:t>
            </a:r>
          </a:p>
          <a:p>
            <a:pPr lvl="2">
              <a:defRPr lang="de-de"/>
            </a:pPr>
            <a:r>
              <a:t>Dritte Ebene</a:t>
            </a:r>
          </a:p>
          <a:p>
            <a:pPr lvl="3">
              <a:defRPr lang="de-de"/>
            </a:pPr>
            <a:r>
              <a:t>Vierte Ebene</a:t>
            </a:r>
          </a:p>
          <a:p>
            <a:pPr lvl="4">
              <a:defRPr lang="de-de"/>
            </a:pPr>
            <a:r>
              <a:t>Fünfte Ebene</a:t>
            </a:r>
          </a:p>
        </p:txBody>
      </p:sp>
      <p:sp>
        <p:nvSpPr>
          <p:cNvPr id="4" name="Folientext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Iq7FXY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1AgAAFIVAACwJQAAEAAAACYAAAAIAAAAAQAAAAAAAAA="/>
              </a:ext>
            </a:extLst>
          </p:cNvSpPr>
          <p:nvPr>
            <p:ph idx="2"/>
          </p:nvPr>
        </p:nvSpPr>
        <p:spPr>
          <a:xfrm>
            <a:off x="457200" y="1435100"/>
            <a:ext cx="3008630" cy="4691380"/>
          </a:xfrm>
        </p:spPr>
        <p:txBody>
          <a:bodyPr/>
          <a:lstStyle/>
          <a:p>
            <a:pPr>
              <a:defRPr lang="de-de"/>
            </a:pPr>
            <a:r>
              <a:t>Master-Textstil durch Klicken bearbeiten</a:t>
            </a:r>
          </a:p>
        </p:txBody>
      </p:sp>
      <p:sp>
        <p:nvSpPr>
          <p:cNvPr id="5" name="FußzeilenBereich1"/>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LFXYq4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6BgAANygAAK42AADrKQAAEAAAACYAAAAIAAAAAAAAAAAAAAA="/>
              </a:ext>
            </a:extLst>
          </p:cNvSpPr>
          <p:nvPr>
            <p:ph type="ftr" sz="quarter" idx="11"/>
          </p:nvPr>
        </p:nvSpPr>
        <p:spPr/>
        <p:txBody>
          <a:bodyPr/>
          <a:lstStyle/>
          <a:p>
            <a:pPr>
              <a:defRPr lang="de-de"/>
            </a:pPr>
            <a:r>
              <a:t>| 12.02.2013 | Hessischer Fußball-Verband | Präsentation | </a:t>
            </a:r>
          </a:p>
        </p:txBody>
      </p:sp>
    </p:spTree>
  </p:cSld>
  <p:clrMapOvr>
    <a:masterClrMapping/>
  </p:clrMapOvr>
</p:sldLayout>
</file>

<file path=ppt/slideLayouts/slideLayout57.xml><?xml version="1.0" encoding="utf-8"?>
<p:sldLayout xmlns:p="http://schemas.openxmlformats.org/presentationml/2006/main" xmlns:p14="http://schemas.microsoft.com/office/powerpoint/2010/main" xmlns:r="http://schemas.openxmlformats.org/officeDocument/2006/relationships" xmlns:a="http://schemas.openxmlformats.org/drawingml/2006/main" type="picTx">
  <p:cSld name="Grafik mit Überschrift">
    <p:spTree>
      <p:nvGrpSpPr>
        <p:cNvPr id="1" name=""/>
        <p:cNvGrpSpPr/>
        <p:nvPr/>
      </p:nvGrpSpPr>
      <p:grpSpPr>
        <a:xfrm>
          <a:off x="0" y="0"/>
          <a:ext cx="0" cy="0"/>
          <a:chOff x="0" y="0"/>
          <a:chExt cx="0" cy="0"/>
        </a:xfrm>
      </p:grpSpPr>
      <p:sp>
        <p:nvSpPr>
          <p:cNvPr id="2" name="Folientitel1"/>
          <p:cNvSpPr>
            <a:spLocks noGrp="1" noChangeArrowheads="1"/>
            <a:extLst>
              <a:ext uri="smNativeData">
                <pr:smNativeData xmlns:pr="smNativeData" val="SMDATA_13_QFaxZBMAAAAlAAAAZAAAAA0AAAAAAAAAAEgAAAAAAAAASAAAAAAAAAAC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K7FXYo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GCwAAiB0AAMYsAAAEIQAAEAAAACYAAAAIAAAAvRAAAAAAAAA="/>
              </a:ext>
            </a:extLst>
          </p:cNvSpPr>
          <p:nvPr>
            <p:ph type="title"/>
          </p:nvPr>
        </p:nvSpPr>
        <p:spPr>
          <a:xfrm>
            <a:off x="1791970" y="4800600"/>
            <a:ext cx="5486400" cy="566420"/>
          </a:xfrm>
        </p:spPr>
        <p:txBody>
          <a:bodyPr vert="horz" wrap="square" lIns="0" tIns="45720" rIns="0" bIns="45720" numCol="1" spcCol="215900" anchor="b">
            <a:prstTxWarp prst="textNoShape">
              <a:avLst/>
            </a:prstTxWarp>
          </a:bodyPr>
          <a:lstStyle/>
          <a:p>
            <a:pPr>
              <a:defRPr lang="de-de"/>
            </a:pPr>
            <a:r>
              <a:t>Master-Titelstil durch Klicken bearbeiten</a:t>
            </a:r>
          </a:p>
        </p:txBody>
      </p:sp>
      <p:sp>
        <p:nvSpPr>
          <p:cNvPr id="3" name="Folientext1"/>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LsVdio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GCwAAxgMAAMYsAAAWHQAAEAAAACYAAAAIAAAAAQAAAAAAAAA="/>
              </a:ext>
            </a:extLst>
          </p:cNvSpPr>
          <p:nvPr>
            <p:ph idx="1"/>
          </p:nvPr>
        </p:nvSpPr>
        <p:spPr>
          <a:xfrm>
            <a:off x="1791970" y="613410"/>
            <a:ext cx="5486400" cy="4114800"/>
          </a:xfrm>
        </p:spPr>
        <p:txBody>
          <a:bodyPr/>
          <a:lstStyle/>
          <a:p>
            <a:pPr>
              <a:defRPr lang="de-de"/>
            </a:pPr>
            <a:r>
              <a:t>Master-Textstil durch Klicken bearbeiten</a:t>
            </a:r>
          </a:p>
        </p:txBody>
      </p:sp>
      <p:sp>
        <p:nvSpPr>
          <p:cNvPr id="4" name="Folientext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FXYq7E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GCwAABCEAAMYsAAD4JQAAEAAAACYAAAAIAAAAAQAAAAAAAAA="/>
              </a:ext>
            </a:extLst>
          </p:cNvSpPr>
          <p:nvPr>
            <p:ph idx="2"/>
          </p:nvPr>
        </p:nvSpPr>
        <p:spPr>
          <a:xfrm>
            <a:off x="1791970" y="5367020"/>
            <a:ext cx="5486400" cy="805180"/>
          </a:xfrm>
        </p:spPr>
        <p:txBody>
          <a:bodyPr/>
          <a:lstStyle/>
          <a:p>
            <a:pPr>
              <a:defRPr lang="de-de"/>
            </a:pPr>
            <a:r>
              <a:t>Master-Textstil durch Klicken bearbeiten</a:t>
            </a:r>
          </a:p>
        </p:txBody>
      </p:sp>
      <p:sp>
        <p:nvSpPr>
          <p:cNvPr id="5" name="FußzeilenBereich1"/>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K7FXYo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6BgAANygAAK42AADrKQAAEAAAACYAAAAIAAAAAAAAAAAAAAA="/>
              </a:ext>
            </a:extLst>
          </p:cNvSpPr>
          <p:nvPr>
            <p:ph type="ftr" sz="quarter" idx="11"/>
          </p:nvPr>
        </p:nvSpPr>
        <p:spPr/>
        <p:txBody>
          <a:bodyPr/>
          <a:lstStyle/>
          <a:p>
            <a:pPr>
              <a:defRPr lang="de-de"/>
            </a:pPr>
            <a:r>
              <a:t>| 12.02.2013 | Hessischer Fußball-Verband | Präsentation | </a:t>
            </a:r>
          </a:p>
        </p:txBody>
      </p:sp>
    </p:spTree>
  </p:cSld>
  <p:clrMapOvr>
    <a:masterClrMapping/>
  </p:clrMapOvr>
</p:sldLayout>
</file>

<file path=ppt/slideLayouts/slideLayout58.xml><?xml version="1.0" encoding="utf-8"?>
<p:sldLayout xmlns:p="http://schemas.openxmlformats.org/presentationml/2006/main" xmlns:p14="http://schemas.microsoft.com/office/powerpoint/2010/main" xmlns:r="http://schemas.openxmlformats.org/officeDocument/2006/relationships" xmlns:a="http://schemas.openxmlformats.org/drawingml/2006/main" type="vertTx">
  <p:cSld name="Titel und vertikaler Text">
    <p:spTree>
      <p:nvGrpSpPr>
        <p:cNvPr id="1" name=""/>
        <p:cNvGrpSpPr/>
        <p:nvPr/>
      </p:nvGrpSpPr>
      <p:grpSpPr>
        <a:xfrm>
          <a:off x="0" y="0"/>
          <a:ext cx="0" cy="0"/>
          <a:chOff x="0" y="0"/>
          <a:chExt cx="0" cy="0"/>
        </a:xfrm>
      </p:grpSpPr>
      <p:sp>
        <p:nvSpPr>
          <p:cNvPr id="2" name="Folientitel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CrsVdg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AwAAMAgAAOM0AAAfDQAAEAAAACYAAAAIAAAAAAAAAAAAAAA="/>
              </a:ext>
            </a:extLst>
          </p:cNvSpPr>
          <p:nvPr>
            <p:ph type="title"/>
          </p:nvPr>
        </p:nvSpPr>
        <p:spPr/>
        <p:txBody>
          <a:bodyPr/>
          <a:lstStyle/>
          <a:p>
            <a:pPr>
              <a:defRPr lang="de-de"/>
            </a:pPr>
            <a:r>
              <a:t>Master-Titelstil durch Klicken bearbeiten</a:t>
            </a:r>
          </a:p>
        </p:txBody>
      </p:sp>
      <p:sp>
        <p:nvSpPr>
          <p:cNvPr id="3" name="Folientext1"/>
          <p:cNvSpPr>
            <a:spLocks noGrp="1" noChangeArrowheads="1"/>
            <a:extLst>
              <a:ext uri="smNativeData">
                <pr:smNativeData xmlns:pr="smNativeData" val="SMDATA_13_QFaxZBMAAAAlAAAAZAAAAA0AAAAAAAAAAAAAAAAAAAAAAAAAAAAAAAAAAAAAAQ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Iq7FXY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fAwAA3QwAANM0AABuJQAAEAAAACYAAAAIAAAAPhAAAAAAAAA="/>
              </a:ext>
            </a:extLst>
          </p:cNvSpPr>
          <p:nvPr>
            <p:ph idx="1"/>
          </p:nvPr>
        </p:nvSpPr>
        <p:spPr/>
        <p:txBody>
          <a:bodyPr vert="vert" wrap="square" lIns="0" tIns="0" rIns="0" bIns="0" numCol="1" spcCol="215900" anchor="t">
            <a:prstTxWarp prst="textNoShape">
              <a:avLst/>
            </a:prstTxWarp>
          </a:bodyPr>
          <a:lstStyle/>
          <a:p>
            <a:pPr>
              <a:defRPr lang="de-de"/>
            </a:pPr>
            <a:r>
              <a:t>Master-Textstil durch Klicken bearbeiten</a:t>
            </a:r>
          </a:p>
          <a:p>
            <a:pPr lvl="1">
              <a:defRPr lang="de-de"/>
            </a:pPr>
            <a:r>
              <a:t>Zweite Ebene</a:t>
            </a:r>
          </a:p>
          <a:p>
            <a:pPr lvl="2">
              <a:defRPr lang="de-de"/>
            </a:pPr>
            <a:r>
              <a:t>Dritte Ebene</a:t>
            </a:r>
          </a:p>
          <a:p>
            <a:pPr lvl="3">
              <a:defRPr lang="de-de"/>
            </a:pPr>
            <a:r>
              <a:t>Vierte Ebene</a:t>
            </a:r>
          </a:p>
          <a:p>
            <a:pPr lvl="4">
              <a:defRPr lang="de-de"/>
            </a:pPr>
            <a:r>
              <a:t>Fünfte Ebene</a:t>
            </a:r>
          </a:p>
        </p:txBody>
      </p:sp>
      <p:sp>
        <p:nvSpPr>
          <p:cNvPr id="4" name="FußzeilenBereich1"/>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BV2Kuw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6BgAANygAAK42AADrKQAAEAAAACYAAAAIAAAAAAAAAAAAAAA="/>
              </a:ext>
            </a:extLst>
          </p:cNvSpPr>
          <p:nvPr>
            <p:ph type="ftr" sz="quarter" idx="11"/>
          </p:nvPr>
        </p:nvSpPr>
        <p:spPr/>
        <p:txBody>
          <a:bodyPr/>
          <a:lstStyle/>
          <a:p>
            <a:pPr>
              <a:defRPr lang="de-de"/>
            </a:pPr>
            <a:r>
              <a:t>| 12.02.2013 | Hessischer Fußball-Verband | Präsentation | </a:t>
            </a:r>
          </a:p>
        </p:txBody>
      </p:sp>
    </p:spTree>
  </p:cSld>
  <p:clrMapOvr>
    <a:masterClrMapping/>
  </p:clrMapOvr>
</p:sldLayout>
</file>

<file path=ppt/slideLayouts/slideLayout59.xml><?xml version="1.0" encoding="utf-8"?>
<p:sldLayout xmlns:p="http://schemas.openxmlformats.org/presentationml/2006/main" xmlns:p14="http://schemas.microsoft.com/office/powerpoint/2010/main" xmlns:r="http://schemas.openxmlformats.org/officeDocument/2006/relationships" xmlns:a="http://schemas.openxmlformats.org/drawingml/2006/main" type="vertTitleAndTx">
  <p:cSld name="Vertikaler Titel und Text">
    <p:spTree>
      <p:nvGrpSpPr>
        <p:cNvPr id="1" name=""/>
        <p:cNvGrpSpPr/>
        <p:nvPr/>
      </p:nvGrpSpPr>
      <p:grpSpPr>
        <a:xfrm>
          <a:off x="0" y="0"/>
          <a:ext cx="0" cy="0"/>
          <a:chOff x="0" y="0"/>
          <a:chExt cx="0" cy="0"/>
        </a:xfrm>
      </p:grpSpPr>
      <p:sp>
        <p:nvSpPr>
          <p:cNvPr id="2" name="Folientitel1"/>
          <p:cNvSpPr>
            <a:spLocks noGrp="1" noChangeArrowheads="1"/>
            <a:extLst>
              <a:ext uri="smNativeData">
                <pr:smNativeData xmlns:pr="smNativeData" val="SMDATA_13_QFaxZBMAAAAlAAAAZAAAAA0AAAAAAAAAAEgAAAAAAAAASAAAAAAAAAACAAAAAQ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HYq7FU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IKAAAsAEAAHA1AACwJQAAEAAAACYAAAAIAAAAvxAAAAAAAAA="/>
              </a:ext>
            </a:extLst>
          </p:cNvSpPr>
          <p:nvPr>
            <p:ph type="title"/>
          </p:nvPr>
        </p:nvSpPr>
        <p:spPr>
          <a:xfrm>
            <a:off x="6629400" y="274320"/>
            <a:ext cx="2057400" cy="5852160"/>
          </a:xfrm>
        </p:spPr>
        <p:txBody>
          <a:bodyPr vert="vert" wrap="square" lIns="0" tIns="45720" rIns="0" bIns="45720" numCol="1" spcCol="215900" anchor="b">
            <a:prstTxWarp prst="textNoShape">
              <a:avLst/>
            </a:prstTxWarp>
          </a:bodyPr>
          <a:lstStyle/>
          <a:p>
            <a:pPr>
              <a:defRPr lang="de-de"/>
            </a:pPr>
            <a:r>
              <a:t>Master-Titelstil durch Klicken bearbeiten</a:t>
            </a:r>
          </a:p>
        </p:txBody>
      </p:sp>
      <p:sp>
        <p:nvSpPr>
          <p:cNvPr id="3" name="Folientext1"/>
          <p:cNvSpPr>
            <a:spLocks noGrp="1" noChangeArrowheads="1"/>
            <a:extLst>
              <a:ext uri="smNativeData">
                <pr:smNativeData xmlns:pr="smNativeData" val="SMDATA_13_QFaxZBMAAAAlAAAAZAAAAA0AAAAAAAAAAAAAAAAAAAAAAAAAAAAAAAAAAAAAAQ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MVdirs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sAEAANgnAACwJQAAEAAAACYAAAAIAAAAPxAAAAAAAAA="/>
              </a:ext>
            </a:extLst>
          </p:cNvSpPr>
          <p:nvPr>
            <p:ph idx="1"/>
          </p:nvPr>
        </p:nvSpPr>
        <p:spPr>
          <a:xfrm>
            <a:off x="457200" y="274320"/>
            <a:ext cx="6019800" cy="5852160"/>
          </a:xfrm>
        </p:spPr>
        <p:txBody>
          <a:bodyPr vert="vert" wrap="square" lIns="0" tIns="0" rIns="0" bIns="0" numCol="1" spcCol="215900" anchor="t">
            <a:prstTxWarp prst="textNoShape">
              <a:avLst/>
            </a:prstTxWarp>
          </a:bodyPr>
          <a:lstStyle/>
          <a:p>
            <a:pPr>
              <a:defRPr lang="de-de"/>
            </a:pPr>
            <a:r>
              <a:t>Master-Textstil durch Klicken bearbeiten</a:t>
            </a:r>
          </a:p>
          <a:p>
            <a:pPr lvl="1">
              <a:defRPr lang="de-de"/>
            </a:pPr>
            <a:r>
              <a:t>Zweite Ebene</a:t>
            </a:r>
          </a:p>
          <a:p>
            <a:pPr lvl="2">
              <a:defRPr lang="de-de"/>
            </a:pPr>
            <a:r>
              <a:t>Dritte Ebene</a:t>
            </a:r>
          </a:p>
          <a:p>
            <a:pPr lvl="3">
              <a:defRPr lang="de-de"/>
            </a:pPr>
            <a:r>
              <a:t>Vierte Ebene</a:t>
            </a:r>
          </a:p>
          <a:p>
            <a:pPr lvl="4">
              <a:defRPr lang="de-de"/>
            </a:pPr>
            <a:r>
              <a:t>Fünfte Ebene</a:t>
            </a:r>
          </a:p>
        </p:txBody>
      </p:sp>
      <p:sp>
        <p:nvSpPr>
          <p:cNvPr id="4" name="FußzeilenBereich1"/>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OxV2Ks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6BgAANygAAK42AADrKQAAEAAAACYAAAAIAAAAAAAAAAAAAAA="/>
              </a:ext>
            </a:extLst>
          </p:cNvSpPr>
          <p:nvPr>
            <p:ph type="ftr" sz="quarter" idx="11"/>
          </p:nvPr>
        </p:nvSpPr>
        <p:spPr/>
        <p:txBody>
          <a:bodyPr/>
          <a:lstStyle/>
          <a:p>
            <a:pPr>
              <a:defRPr lang="de-de"/>
            </a:pPr>
            <a:r>
              <a:t>| 12.02.2013 | Hessischer Fußball-Verband | Präsentation | </a:t>
            </a:r>
          </a:p>
        </p:txBody>
      </p:sp>
    </p:spTree>
  </p:cSld>
  <p:clrMapOvr>
    <a:masterClrMapping/>
  </p:clrMapOvr>
</p:sldLayout>
</file>

<file path=ppt/slideLayouts/slideLayout6.xml><?xml version="1.0" encoding="utf-8"?>
<p:sldLayout xmlns:p="http://schemas.openxmlformats.org/presentationml/2006/main" xmlns:p14="http://schemas.microsoft.com/office/powerpoint/2010/main" xmlns:r="http://schemas.openxmlformats.org/officeDocument/2006/relationships" xmlns:a="http://schemas.openxmlformats.org/drawingml/2006/main" type="secHead">
  <p:cSld name="Abschnittsüberschrift">
    <p:spTree>
      <p:nvGrpSpPr>
        <p:cNvPr id="1" name=""/>
        <p:cNvGrpSpPr/>
        <p:nvPr/>
      </p:nvGrpSpPr>
      <p:grpSpPr>
        <a:xfrm>
          <a:off x="0" y="0"/>
          <a:ext cx="0" cy="0"/>
          <a:chOff x="0" y="0"/>
          <a:chExt cx="0" cy="0"/>
        </a:xfrm>
      </p:grpSpPr>
      <p:sp>
        <p:nvSpPr>
          <p:cNvPr id="2" name="Folientitel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CJxFgg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yBAAAHBsAAEI0AAB9IwAAEAAAACYAAAAIAAAAAQAAAAAAAAA="/>
              </a:ext>
            </a:extLst>
          </p:cNvSpPr>
          <p:nvPr>
            <p:ph type="title"/>
          </p:nvPr>
        </p:nvSpPr>
        <p:spPr>
          <a:xfrm>
            <a:off x="722630" y="4406900"/>
            <a:ext cx="7772400" cy="1362075"/>
          </a:xfrm>
        </p:spPr>
        <p:txBody>
          <a:bodyPr/>
          <a:lstStyle/>
          <a:p>
            <a:pPr>
              <a:defRPr lang="de-de"/>
            </a:pPr>
            <a:r>
              <a:t>Master-Titelstil durch Klicken bearbeiten</a:t>
            </a:r>
          </a:p>
        </p:txBody>
      </p:sp>
      <p:sp>
        <p:nvSpPr>
          <p:cNvPr id="3" name="Folientext1"/>
          <p:cNvSpPr>
            <a:spLocks noGrp="1" noChangeArrowheads="1"/>
            <a:extLst>
              <a:ext uri="smNativeData">
                <pr:smNativeData xmlns:pr="smNativeData" val="SMDATA_13_QFaxZBMAAAAlAAAAZAAAAA0AAAAAAAAAAAAAAAAAAAAAAAAAAAAAAAAC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C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yBAAA4REAAEI0AAAcGwAAEAAAACYAAAAIAAAAvRAAAAAAAAA="/>
              </a:ext>
            </a:extLst>
          </p:cNvSpPr>
          <p:nvPr>
            <p:ph idx="1"/>
          </p:nvPr>
        </p:nvSpPr>
        <p:spPr>
          <a:xfrm>
            <a:off x="722630" y="2906395"/>
            <a:ext cx="7772400" cy="1500505"/>
          </a:xfrm>
        </p:spPr>
        <p:txBody>
          <a:bodyPr vert="horz" wrap="square" lIns="0" tIns="0" rIns="0" bIns="0" numCol="1" spcCol="215900" anchor="b">
            <a:prstTxWarp prst="textNoShape">
              <a:avLst/>
            </a:prstTxWarp>
          </a:bodyPr>
          <a:lstStyle/>
          <a:p>
            <a:pPr>
              <a:defRPr lang="de-de"/>
            </a:pPr>
            <a:r>
              <a:t>Master-Textstil durch Klicken bearbeiten</a:t>
            </a:r>
          </a:p>
        </p:txBody>
      </p:sp>
      <p:sp>
        <p:nvSpPr>
          <p:cNvPr id="4" name="FußzeilenBereich1"/>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8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6BgAANygAAK42AADrKQAAEAAAACYAAAAIAAAAAAAAAAAAAAA="/>
              </a:ext>
            </a:extLst>
          </p:cNvSpPr>
          <p:nvPr>
            <p:ph type="ftr" sz="quarter" idx="11"/>
          </p:nvPr>
        </p:nvSpPr>
        <p:spPr/>
        <p:txBody>
          <a:bodyPr/>
          <a:lstStyle/>
          <a:p>
            <a:pPr>
              <a:defRPr lang="de-de"/>
            </a:pPr>
            <a:r>
              <a:t>| 12.02.2013 | Hessischer Fußball-Verband | Präsentation | </a:t>
            </a:r>
          </a:p>
        </p:txBody>
      </p:sp>
    </p:spTree>
  </p:cSld>
  <p:clrMapOvr>
    <a:masterClrMapping/>
  </p:clrMapOvr>
</p:sldLayout>
</file>

<file path=ppt/slideLayouts/slideLayout7.xml><?xml version="1.0" encoding="utf-8"?>
<p:sldLayout xmlns:p="http://schemas.openxmlformats.org/presentationml/2006/main" xmlns:p14="http://schemas.microsoft.com/office/powerpoint/2010/main" xmlns:r="http://schemas.openxmlformats.org/officeDocument/2006/relationships" xmlns:a="http://schemas.openxmlformats.org/drawingml/2006/main" type="twoColTx">
  <p:cSld name="Titel und zwei Inhalte">
    <p:spTree>
      <p:nvGrpSpPr>
        <p:cNvPr id="1" name=""/>
        <p:cNvGrpSpPr/>
        <p:nvPr/>
      </p:nvGrpSpPr>
      <p:grpSpPr>
        <a:xfrm>
          <a:off x="0" y="0"/>
          <a:ext cx="0" cy="0"/>
          <a:chOff x="0" y="0"/>
          <a:chExt cx="0" cy="0"/>
        </a:xfrm>
      </p:grpSpPr>
      <p:sp>
        <p:nvSpPr>
          <p:cNvPr id="2" name="Folientitel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KyU2P8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AwAAMAgAAOM0AAAfDQAAEAAAACYAAAAIAAAAAAAAAAAAAAA="/>
              </a:ext>
            </a:extLst>
          </p:cNvSpPr>
          <p:nvPr>
            <p:ph type="title"/>
          </p:nvPr>
        </p:nvSpPr>
        <p:spPr/>
        <p:txBody>
          <a:bodyPr/>
          <a:lstStyle/>
          <a:p>
            <a:pPr>
              <a:defRPr lang="de-de"/>
            </a:pPr>
            <a:r>
              <a:t>Master-Titelstil durch Klicken bearbeiten</a:t>
            </a:r>
          </a:p>
        </p:txBody>
      </p:sp>
      <p:sp>
        <p:nvSpPr>
          <p:cNvPr id="3" name="Folientext1"/>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2AkAAKgbAACwJQAAEAAAACYAAAAIAAAAAQAAAAAAAAA="/>
              </a:ext>
            </a:extLst>
          </p:cNvSpPr>
          <p:nvPr>
            <p:ph idx="1"/>
          </p:nvPr>
        </p:nvSpPr>
        <p:spPr>
          <a:xfrm>
            <a:off x="457200" y="1600200"/>
            <a:ext cx="4038600" cy="4526280"/>
          </a:xfrm>
        </p:spPr>
        <p:txBody>
          <a:bodyPr/>
          <a:lstStyle/>
          <a:p>
            <a:pPr>
              <a:defRPr lang="de-de"/>
            </a:pPr>
            <a:r>
              <a:t>Master-Textstil durch Klicken bearbeiten</a:t>
            </a:r>
          </a:p>
          <a:p>
            <a:pPr lvl="1">
              <a:defRPr lang="de-de"/>
            </a:pPr>
            <a:r>
              <a:t>Zweite Ebene</a:t>
            </a:r>
          </a:p>
          <a:p>
            <a:pPr lvl="2">
              <a:defRPr lang="de-de"/>
            </a:pPr>
            <a:r>
              <a:t>Dritte Ebene</a:t>
            </a:r>
          </a:p>
          <a:p>
            <a:pPr lvl="3">
              <a:defRPr lang="de-de"/>
            </a:pPr>
            <a:r>
              <a:t>Vierte Ebene</a:t>
            </a:r>
          </a:p>
          <a:p>
            <a:pPr lvl="4">
              <a:defRPr lang="de-de"/>
            </a:pPr>
            <a:r>
              <a:t>Fünfte Ebene</a:t>
            </a:r>
          </a:p>
        </p:txBody>
      </p:sp>
      <p:sp>
        <p:nvSpPr>
          <p:cNvPr id="4" name="Folientext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M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YHAAA2AkAAHA1AACwJQAAEAAAACYAAAAIAAAAAQAAAAAAAAA="/>
              </a:ext>
            </a:extLst>
          </p:cNvSpPr>
          <p:nvPr>
            <p:ph idx="2"/>
          </p:nvPr>
        </p:nvSpPr>
        <p:spPr>
          <a:xfrm>
            <a:off x="4648200" y="1600200"/>
            <a:ext cx="4038600" cy="4526280"/>
          </a:xfrm>
        </p:spPr>
        <p:txBody>
          <a:bodyPr/>
          <a:lstStyle/>
          <a:p>
            <a:pPr>
              <a:defRPr lang="de-de"/>
            </a:pPr>
            <a:r>
              <a:t>Master-Textstil durch Klicken bearbeiten</a:t>
            </a:r>
          </a:p>
          <a:p>
            <a:pPr lvl="1">
              <a:defRPr lang="de-de"/>
            </a:pPr>
            <a:r>
              <a:t>Zweite Ebene</a:t>
            </a:r>
          </a:p>
          <a:p>
            <a:pPr lvl="2">
              <a:defRPr lang="de-de"/>
            </a:pPr>
            <a:r>
              <a:t>Dritte Ebene</a:t>
            </a:r>
          </a:p>
          <a:p>
            <a:pPr lvl="3">
              <a:defRPr lang="de-de"/>
            </a:pPr>
            <a:r>
              <a:t>Vierte Ebene</a:t>
            </a:r>
          </a:p>
          <a:p>
            <a:pPr lvl="4">
              <a:defRPr lang="de-de"/>
            </a:pPr>
            <a:r>
              <a:t>Fünfte Ebene</a:t>
            </a:r>
          </a:p>
        </p:txBody>
      </p:sp>
      <p:sp>
        <p:nvSpPr>
          <p:cNvPr id="5" name="FußzeilenBereich1"/>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6BgAANygAAK42AADrKQAAEAAAACYAAAAIAAAAAAAAAAAAAAA="/>
              </a:ext>
            </a:extLst>
          </p:cNvSpPr>
          <p:nvPr>
            <p:ph type="ftr" sz="quarter" idx="11"/>
          </p:nvPr>
        </p:nvSpPr>
        <p:spPr/>
        <p:txBody>
          <a:bodyPr/>
          <a:lstStyle/>
          <a:p>
            <a:pPr>
              <a:defRPr lang="de-de"/>
            </a:pPr>
            <a:r>
              <a:t>| 12.02.2013 | Hessischer Fußball-Verband | Präsentation | </a:t>
            </a:r>
          </a:p>
        </p:txBody>
      </p:sp>
    </p:spTree>
  </p:cSld>
  <p:clrMapOvr>
    <a:masterClrMapping/>
  </p:clrMapOvr>
</p:sldLayout>
</file>

<file path=ppt/slideLayouts/slideLayout8.xml><?xml version="1.0" encoding="utf-8"?>
<p:sldLayout xmlns:p="http://schemas.openxmlformats.org/presentationml/2006/main" xmlns:p14="http://schemas.microsoft.com/office/powerpoint/2010/main" xmlns:r="http://schemas.openxmlformats.org/officeDocument/2006/relationships" xmlns:a="http://schemas.openxmlformats.org/drawingml/2006/main" type="twoTxTwoObj">
  <p:cSld name="Vergleich">
    <p:spTree>
      <p:nvGrpSpPr>
        <p:cNvPr id="1" name=""/>
        <p:cNvGrpSpPr/>
        <p:nvPr/>
      </p:nvGrpSpPr>
      <p:grpSpPr>
        <a:xfrm>
          <a:off x="0" y="0"/>
          <a:ext cx="0" cy="0"/>
          <a:chOff x="0" y="0"/>
          <a:chExt cx="0" cy="0"/>
        </a:xfrm>
      </p:grpSpPr>
      <p:sp>
        <p:nvSpPr>
          <p:cNvPr id="2" name="Folientitel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U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AwAAMAgAAOM0AAAfDQAAEAAAACYAAAAIAAAAAAAAAAAAAAA="/>
              </a:ext>
            </a:extLst>
          </p:cNvSpPr>
          <p:nvPr>
            <p:ph type="title"/>
          </p:nvPr>
        </p:nvSpPr>
        <p:spPr/>
        <p:txBody>
          <a:bodyPr/>
          <a:lstStyle/>
          <a:p>
            <a:pPr>
              <a:defRPr lang="de-de"/>
            </a:pPr>
            <a:r>
              <a:t>Master-Titelstil durch Klicken bearbeiten</a:t>
            </a:r>
          </a:p>
        </p:txBody>
      </p:sp>
      <p:sp>
        <p:nvSpPr>
          <p:cNvPr id="3" name="Folientext2"/>
          <p:cNvSpPr>
            <a:spLocks noGrp="1" noChangeArrowheads="1"/>
            <a:extLst>
              <a:ext uri="smNativeData">
                <pr:smNativeData xmlns:pr="smNativeData" val="SMDATA_13_QFaxZBMAAAAlAAAAZAAAAA0AAAAAAAAAAAAAAAAAAAAAAAAAAAAAAAAC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EylTw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cQkAAKobAABhDQAAEAAAACYAAAAIAAAAvRAAAAAAAAA="/>
              </a:ext>
            </a:extLst>
          </p:cNvSpPr>
          <p:nvPr>
            <p:ph idx="1"/>
          </p:nvPr>
        </p:nvSpPr>
        <p:spPr>
          <a:xfrm>
            <a:off x="457200" y="1534795"/>
            <a:ext cx="4039870" cy="640080"/>
          </a:xfrm>
        </p:spPr>
        <p:txBody>
          <a:bodyPr vert="horz" wrap="square" lIns="0" tIns="0" rIns="0" bIns="0" numCol="1" spcCol="215900" anchor="b">
            <a:prstTxWarp prst="textNoShape">
              <a:avLst/>
            </a:prstTxWarp>
          </a:bodyPr>
          <a:lstStyle/>
          <a:p>
            <a:pPr>
              <a:defRPr lang="de-de"/>
            </a:pPr>
            <a:r>
              <a:t>Master-Textstil durch Klicken bearbeiten</a:t>
            </a:r>
          </a:p>
        </p:txBody>
      </p:sp>
      <p:sp>
        <p:nvSpPr>
          <p:cNvPr id="4" name="Folientext1"/>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GDhVQo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YQ0AAKobAACwJQAAEAAAACYAAAAIAAAAAQAAAAAAAAA="/>
              </a:ext>
            </a:extLst>
          </p:cNvSpPr>
          <p:nvPr>
            <p:ph idx="2"/>
          </p:nvPr>
        </p:nvSpPr>
        <p:spPr>
          <a:xfrm>
            <a:off x="457200" y="2174875"/>
            <a:ext cx="4039870" cy="3951605"/>
          </a:xfrm>
        </p:spPr>
        <p:txBody>
          <a:bodyPr/>
          <a:lstStyle/>
          <a:p>
            <a:pPr>
              <a:defRPr lang="de-de"/>
            </a:pPr>
            <a:r>
              <a:t>Master-Textstil durch Klicken bearbeiten</a:t>
            </a:r>
          </a:p>
          <a:p>
            <a:pPr lvl="1">
              <a:defRPr lang="de-de"/>
            </a:pPr>
            <a:r>
              <a:t>Zweite Ebene</a:t>
            </a:r>
          </a:p>
          <a:p>
            <a:pPr lvl="2">
              <a:defRPr lang="de-de"/>
            </a:pPr>
            <a:r>
              <a:t>Dritte Ebene</a:t>
            </a:r>
          </a:p>
          <a:p>
            <a:pPr lvl="3">
              <a:defRPr lang="de-de"/>
            </a:pPr>
            <a:r>
              <a:t>Vierte Ebene</a:t>
            </a:r>
          </a:p>
          <a:p>
            <a:pPr lvl="4">
              <a:defRPr lang="de-de"/>
            </a:pPr>
            <a:r>
              <a:t>Fünfte Ebene</a:t>
            </a:r>
          </a:p>
        </p:txBody>
      </p:sp>
      <p:sp>
        <p:nvSpPr>
          <p:cNvPr id="5" name="Folientext4"/>
          <p:cNvSpPr>
            <a:spLocks noGrp="1" noChangeArrowheads="1"/>
            <a:extLst>
              <a:ext uri="smNativeData">
                <pr:smNativeData xmlns:pr="smNativeData" val="SMDATA_13_QFaxZBMAAAAlAAAAZAAAAA0AAAAAAAAAAAAAAAAAAAAAAAAAAAAAAAAC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WHAAAcQkAAHA1AABhDQAAEAAAACYAAAAIAAAAvRAAAAAAAAA="/>
              </a:ext>
            </a:extLst>
          </p:cNvSpPr>
          <p:nvPr>
            <p:ph idx="3"/>
          </p:nvPr>
        </p:nvSpPr>
        <p:spPr>
          <a:xfrm>
            <a:off x="4646930" y="1534795"/>
            <a:ext cx="4039870" cy="640080"/>
          </a:xfrm>
        </p:spPr>
        <p:txBody>
          <a:bodyPr vert="horz" wrap="square" lIns="0" tIns="0" rIns="0" bIns="0" numCol="1" spcCol="215900" anchor="b">
            <a:prstTxWarp prst="textNoShape">
              <a:avLst/>
            </a:prstTxWarp>
          </a:bodyPr>
          <a:lstStyle/>
          <a:p>
            <a:pPr>
              <a:defRPr lang="de-de"/>
            </a:pPr>
            <a:r>
              <a:t>Master-Textstil durch Klicken bearbeiten</a:t>
            </a:r>
          </a:p>
        </p:txBody>
      </p:sp>
      <p:sp>
        <p:nvSpPr>
          <p:cNvPr id="6" name="Folientext3"/>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JCnTw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WHAAAYQ0AAHA1AACwJQAAEAAAACYAAAAIAAAAAQAAAAAAAAA="/>
              </a:ext>
            </a:extLst>
          </p:cNvSpPr>
          <p:nvPr>
            <p:ph idx="4"/>
          </p:nvPr>
        </p:nvSpPr>
        <p:spPr>
          <a:xfrm>
            <a:off x="4646930" y="2174875"/>
            <a:ext cx="4039870" cy="3951605"/>
          </a:xfrm>
        </p:spPr>
        <p:txBody>
          <a:bodyPr/>
          <a:lstStyle/>
          <a:p>
            <a:pPr>
              <a:defRPr lang="de-de"/>
            </a:pPr>
            <a:r>
              <a:t>Master-Textstil durch Klicken bearbeiten</a:t>
            </a:r>
          </a:p>
          <a:p>
            <a:pPr lvl="1">
              <a:defRPr lang="de-de"/>
            </a:pPr>
            <a:r>
              <a:t>Zweite Ebene</a:t>
            </a:r>
          </a:p>
          <a:p>
            <a:pPr lvl="2">
              <a:defRPr lang="de-de"/>
            </a:pPr>
            <a:r>
              <a:t>Dritte Ebene</a:t>
            </a:r>
          </a:p>
          <a:p>
            <a:pPr lvl="3">
              <a:defRPr lang="de-de"/>
            </a:pPr>
            <a:r>
              <a:t>Vierte Ebene</a:t>
            </a:r>
          </a:p>
          <a:p>
            <a:pPr lvl="4">
              <a:defRPr lang="de-de"/>
            </a:pPr>
            <a:r>
              <a:t>Fünfte Ebene</a:t>
            </a:r>
          </a:p>
        </p:txBody>
      </p:sp>
      <p:sp>
        <p:nvSpPr>
          <p:cNvPr id="7" name="FußzeilenBereich1"/>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6BgAANygAAK42AADrKQAAEAAAACYAAAAIAAAAAAAAAAAAAAA="/>
              </a:ext>
            </a:extLst>
          </p:cNvSpPr>
          <p:nvPr>
            <p:ph type="ftr" sz="quarter" idx="11"/>
          </p:nvPr>
        </p:nvSpPr>
        <p:spPr/>
        <p:txBody>
          <a:bodyPr/>
          <a:lstStyle/>
          <a:p>
            <a:pPr>
              <a:defRPr lang="de-de"/>
            </a:pPr>
            <a:r>
              <a:t>| 12.02.2013 | Hessischer Fußball-Verband | Präsentation | </a:t>
            </a:r>
          </a:p>
        </p:txBody>
      </p:sp>
    </p:spTree>
  </p:cSld>
  <p:clrMapOvr>
    <a:masterClrMapping/>
  </p:clrMapOvr>
</p:sldLayout>
</file>

<file path=ppt/slideLayouts/slideLayout9.xml><?xml version="1.0" encoding="utf-8"?>
<p:sldLayout xmlns:p="http://schemas.openxmlformats.org/presentationml/2006/main" xmlns:p14="http://schemas.microsoft.com/office/powerpoint/2010/main" xmlns:r="http://schemas.openxmlformats.org/officeDocument/2006/relationships" xmlns:a="http://schemas.openxmlformats.org/drawingml/2006/main" type="titleOnly">
  <p:cSld name="Nur Titel">
    <p:spTree>
      <p:nvGrpSpPr>
        <p:cNvPr id="1" name=""/>
        <p:cNvGrpSpPr/>
        <p:nvPr/>
      </p:nvGrpSpPr>
      <p:grpSpPr>
        <a:xfrm>
          <a:off x="0" y="0"/>
          <a:ext cx="0" cy="0"/>
          <a:chOff x="0" y="0"/>
          <a:chExt cx="0" cy="0"/>
        </a:xfrm>
      </p:grpSpPr>
      <p:sp>
        <p:nvSpPr>
          <p:cNvPr id="2" name="Folientitel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IjPTw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AwAAMAgAAOM0AAAfDQAAEAAAACYAAAAIAAAAAAAAAAAAAAA="/>
              </a:ext>
            </a:extLst>
          </p:cNvSpPr>
          <p:nvPr>
            <p:ph type="title"/>
          </p:nvPr>
        </p:nvSpPr>
        <p:spPr/>
        <p:txBody>
          <a:bodyPr/>
          <a:lstStyle/>
          <a:p>
            <a:pPr>
              <a:defRPr lang="de-de"/>
            </a:pPr>
            <a:r>
              <a:t>Master-Titelstil durch Klicken bearbeiten</a:t>
            </a:r>
          </a:p>
        </p:txBody>
      </p:sp>
      <p:sp>
        <p:nvSpPr>
          <p:cNvPr id="3" name="FußzeilenBereich1"/>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6BgAANygAAK42AADrKQAAEAAAACYAAAAIAAAAAAAAAAAAAAA="/>
              </a:ext>
            </a:extLst>
          </p:cNvSpPr>
          <p:nvPr>
            <p:ph type="ftr" sz="quarter" idx="11"/>
          </p:nvPr>
        </p:nvSpPr>
        <p:spPr/>
        <p:txBody>
          <a:bodyPr/>
          <a:lstStyle/>
          <a:p>
            <a:pPr>
              <a:defRPr lang="de-de"/>
            </a:pPr>
            <a:r>
              <a:t>| 12.02.2013 | Hessischer Fußball-Verband | Präsentation | </a:t>
            </a:r>
          </a:p>
        </p:txBody>
      </p:sp>
    </p:spTree>
  </p:cSld>
  <p:clrMapOvr>
    <a:masterClrMapping/>
  </p:clrMapOvr>
</p:sldLayout>
</file>

<file path=ppt/slideMasters/_rels/slideMaster1.xml.rels><?xml version="1.0" encoding="UTF-8" standalone="yes" ?>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theme" Target="../theme/theme1.xml"/></Relationships>
</file>

<file path=ppt/slideMasters/_rels/slideMaster2.xml.rels><?xml version="1.0" encoding="UTF-8" standalone="yes" ?>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 Id="rId9" Type="http://schemas.openxmlformats.org/officeDocument/2006/relationships/slideLayout" Target="../slideLayouts/slideLayout11.xml"/><Relationship Id="rId10" Type="http://schemas.openxmlformats.org/officeDocument/2006/relationships/slideLayout" Target="../slideLayouts/slideLayout12.xml"/><Relationship Id="rId11" Type="http://schemas.openxmlformats.org/officeDocument/2006/relationships/slideLayout" Target="../slideLayouts/slideLayout13.xml"/><Relationship Id="rId12" Type="http://schemas.openxmlformats.org/officeDocument/2006/relationships/slideLayout" Target="../slideLayouts/slideLayout14.xml"/><Relationship Id="rId13" Type="http://schemas.openxmlformats.org/officeDocument/2006/relationships/slideLayout" Target="../slideLayouts/slideLayout15.xml"/><Relationship Id="rId14" Type="http://schemas.openxmlformats.org/officeDocument/2006/relationships/theme" Target="../theme/theme3.xml"/></Relationships>
</file>

<file path=ppt/slideMasters/_rels/slideMaster3.xml.rels><?xml version="1.0" encoding="UTF-8" standalone="yes" ?>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 Id="rId11" Type="http://schemas.openxmlformats.org/officeDocument/2006/relationships/slideLayout" Target="../slideLayouts/slideLayout25.xml"/><Relationship Id="rId12" Type="http://schemas.openxmlformats.org/officeDocument/2006/relationships/slideLayout" Target="../slideLayouts/slideLayout26.xml"/><Relationship Id="rId13" Type="http://schemas.openxmlformats.org/officeDocument/2006/relationships/theme" Target="../theme/theme4.xml"/></Relationships>
</file>

<file path=ppt/slideMasters/_rels/slideMaster4.xml.rels><?xml version="1.0" encoding="UTF-8" standalone="yes" ?>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9" Type="http://schemas.openxmlformats.org/officeDocument/2006/relationships/slideLayout" Target="../slideLayouts/slideLayout34.xml"/><Relationship Id="rId10" Type="http://schemas.openxmlformats.org/officeDocument/2006/relationships/slideLayout" Target="../slideLayouts/slideLayout35.xml"/><Relationship Id="rId11" Type="http://schemas.openxmlformats.org/officeDocument/2006/relationships/slideLayout" Target="../slideLayouts/slideLayout36.xml"/><Relationship Id="rId12" Type="http://schemas.openxmlformats.org/officeDocument/2006/relationships/slideLayout" Target="../slideLayouts/slideLayout37.xml"/><Relationship Id="rId13" Type="http://schemas.openxmlformats.org/officeDocument/2006/relationships/theme" Target="../theme/theme5.xml"/></Relationships>
</file>

<file path=ppt/slideMasters/_rels/slideMaster5.xml.rels><?xml version="1.0" encoding="UTF-8" standalone="yes" ?>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 Id="rId9" Type="http://schemas.openxmlformats.org/officeDocument/2006/relationships/slideLayout" Target="../slideLayouts/slideLayout45.xml"/><Relationship Id="rId10" Type="http://schemas.openxmlformats.org/officeDocument/2006/relationships/slideLayout" Target="../slideLayouts/slideLayout46.xml"/><Relationship Id="rId11" Type="http://schemas.openxmlformats.org/officeDocument/2006/relationships/slideLayout" Target="../slideLayouts/slideLayout47.xml"/><Relationship Id="rId12" Type="http://schemas.openxmlformats.org/officeDocument/2006/relationships/slideLayout" Target="../slideLayouts/slideLayout48.xml"/><Relationship Id="rId13" Type="http://schemas.openxmlformats.org/officeDocument/2006/relationships/theme" Target="../theme/theme6.xml"/></Relationships>
</file>

<file path=ppt/slideMasters/_rels/slideMaster6.xml.rels><?xml version="1.0" encoding="UTF-8" standalone="yes" ?>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theme" Target="../theme/theme7.xml"/></Relationships>
</file>

<file path=ppt/slideMasters/slideMaster1.xml><?xml version="1.0" encoding="utf-8"?>
<p:sldMaster xmlns:p="http://schemas.openxmlformats.org/presentationml/2006/main" xmlns:p14="http://schemas.microsoft.com/office/powerpoint/2010/main" xmlns:r="http://schemas.openxmlformats.org/officeDocument/2006/relationships" xmlns:a="http://schemas.openxmlformats.org/drawingml/2006/main">
  <p:cSld>
    <p:bg>
      <p:bgPr>
        <a:solidFill>
          <a:schemeClr val="bg1"/>
        </a:solidFill>
        <a:effectLst/>
      </p:bgPr>
    </p:bg>
    <p:spTree>
      <p:nvGrpSpPr>
        <p:cNvPr id="1" name=""/>
        <p:cNvGrpSpPr/>
        <p:nvPr/>
      </p:nvGrpSpPr>
      <p:grpSpPr>
        <a:xfrm>
          <a:off x="0" y="0"/>
          <a:ext cx="0" cy="0"/>
          <a:chOff x="0" y="0"/>
          <a:chExt cx="0" cy="0"/>
        </a:xfrm>
      </p:grpSpPr>
      <p:pic>
        <p:nvPicPr>
          <p:cNvPr id="2" name="Grafik 6" descr="LY02_PPT Vorlage blank-2.jpg"/>
          <p:cNvPicPr>
            <a:picLocks noChangeAspect="1"/>
            <a:extLst>
              <a:ext uri="smNativeData">
                <pr:smNativeData xmlns:pr="smNativeData" val="SMDATA_15_QFaxZB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QAAADAAAABAAAAAAAAAAAAAAAAAAAAAAAAAAHgAAAGgAAAAAAAAAAAAAAAAAAAAAAAAAAAAAABAnAAAQJwAAAAAAAAAAAAAAAAAAAAAAAAAAAAAAAAAAAAAAAAAAAAAUAAAAAAAAAMDA/wAAAAAAZAAAADIAAAAAAAAAZAAAAAAAAAB/f38ACgAAAB8AAABUAAAAT4G9Bf///wEAAAAAAAAAAAAAAAAAAAAAAAAAAAAAAAAAAAAAAAAAAAAAAAJ/f38A7uzhA8zMzADAwP8Af39/AAAAAAAAAAAAAAAAAP///wAAAAAAIQAAABgAAAAUAAAAAAAAAAAAAABAOAAAMCoAABAAAAAmAAAACAAAAP//////////"/>
              </a:ext>
            </a:extLst>
          </p:cNvPicPr>
          <p:nvPr/>
        </p:nvPicPr>
        <p:blipFill>
          <a:blip r:embed="rId1"/>
          <a:stretch>
            <a:fillRect/>
          </a:stretch>
        </p:blipFill>
        <p:spPr>
          <a:xfrm>
            <a:off x="0" y="0"/>
            <a:ext cx="9144000" cy="6858000"/>
          </a:xfrm>
          <a:prstGeom prst="rect">
            <a:avLst/>
          </a:prstGeom>
          <a:noFill/>
          <a:ln>
            <a:noFill/>
          </a:ln>
          <a:effectLst/>
        </p:spPr>
      </p:pic>
      <p:sp>
        <p:nvSpPr>
          <p:cNvPr id="3" name="Titelplatzhalter 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tAwAAMAgAAOM0AAAfDQAAEAAAACYAAAAIAAAAvx8AAP//wQE="/>
              </a:ext>
            </a:extLst>
          </p:cNvSpPr>
          <p:nvPr>
            <p:ph type="title"/>
          </p:nvPr>
        </p:nvSpPr>
        <p:spPr>
          <a:xfrm>
            <a:off x="597535" y="1330960"/>
            <a:ext cx="7999730" cy="802005"/>
          </a:xfrm>
          <a:prstGeom prst="rect">
            <a:avLst/>
          </a:prstGeom>
          <a:noFill/>
          <a:ln>
            <a:noFill/>
          </a:ln>
          <a:effectLst/>
        </p:spPr>
        <p:txBody>
          <a:bodyPr vert="horz" wrap="square" lIns="0" tIns="45720" rIns="0" bIns="45720" numCol="1" spcCol="215900" anchor="t">
            <a:prstTxWarp prst="textNoShape">
              <a:avLst/>
            </a:prstTxWarp>
          </a:bodyPr>
          <a:lstStyle/>
          <a:p>
            <a:pPr>
              <a:defRPr lang="de-de"/>
            </a:pPr>
            <a:r>
              <a:t>Hier steht der Titel in 19 pt Arial in Fett.</a:t>
            </a:r>
            <a:br/>
            <a:r>
              <a:t>Hier steht der Untertitel in Arial 17 pt normal.</a:t>
            </a:r>
          </a:p>
        </p:txBody>
      </p:sp>
      <p:sp>
        <p:nvSpPr>
          <p:cNvPr id="4" name="Textplatzhalter 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fAwAA3QwAANM0AABuJQAAEAAAACYAAAAIAAAAvx8AAP//wQE="/>
              </a:ext>
            </a:extLst>
          </p:cNvSpPr>
          <p:nvPr>
            <p:ph type="body" idx="1"/>
          </p:nvPr>
        </p:nvSpPr>
        <p:spPr>
          <a:xfrm>
            <a:off x="588645" y="2091055"/>
            <a:ext cx="7998460" cy="3993515"/>
          </a:xfrm>
          <a:prstGeom prst="rect">
            <a:avLst/>
          </a:prstGeom>
          <a:noFill/>
          <a:ln>
            <a:noFill/>
          </a:ln>
          <a:effectLst/>
        </p:spPr>
        <p:txBody>
          <a:bodyPr vert="horz" wrap="square" lIns="0" tIns="0" rIns="0" bIns="0" numCol="1" spcCol="215900" anchor="t">
            <a:prstTxWarp prst="textNoShape">
              <a:avLst/>
            </a:prstTxWarp>
          </a:bodyPr>
          <a:lstStyle/>
          <a:p>
            <a:pPr>
              <a:defRPr lang="de-de"/>
            </a:pPr>
            <a:r>
              <a:t>Hier steht der Inhalt in Arial 17 pt normal.</a:t>
            </a:r>
          </a:p>
        </p:txBody>
      </p:sp>
      <p:sp>
        <p:nvSpPr>
          <p:cNvPr id="5" name="Fußzeilenplatzhalter 9"/>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6BgAANygAAK42AADrKQAAEAAAACYAAAAIAAAAv58AAP//wQE="/>
              </a:ext>
            </a:extLst>
          </p:cNvSpPr>
          <p:nvPr>
            <p:ph type="ftr" sz="quarter" idx="3"/>
          </p:nvPr>
        </p:nvSpPr>
        <p:spPr>
          <a:xfrm>
            <a:off x="1012190" y="6537325"/>
            <a:ext cx="7876540" cy="276860"/>
          </a:xfrm>
          <a:prstGeom prst="rect">
            <a:avLst/>
          </a:prstGeom>
          <a:noFill/>
          <a:ln>
            <a:noFill/>
          </a:ln>
          <a:effectLst/>
        </p:spPr>
        <p:txBody>
          <a:bodyPr vert="horz" wrap="square" lIns="91440" tIns="45720" rIns="91440" bIns="45720" numCol="1" spcCol="215900" anchor="ctr">
            <a:prstTxWarp prst="textNoShape">
              <a:avLst/>
            </a:prstTxWarp>
          </a:bodyPr>
          <a:lstStyle>
            <a:lvl1pPr algn="l">
              <a:defRPr lang="de-de" sz="800">
                <a:solidFill>
                  <a:schemeClr val="tx1"/>
                </a:solidFill>
                <a:latin typeface="Arial" pitchFamily="2" charset="0"/>
                <a:ea typeface="Calibri" pitchFamily="2" charset="0"/>
                <a:cs typeface="Calibri" pitchFamily="2" charset="0"/>
              </a:defRPr>
            </a:lvl1pPr>
            <a:lvl2pPr>
              <a:defRPr lang="de-de"/>
            </a:lvl2pPr>
            <a:lvl3pPr>
              <a:defRPr lang="de-de"/>
            </a:lvl3pPr>
            <a:lvl4pPr>
              <a:defRPr lang="de-de"/>
            </a:lvl4pPr>
            <a:lvl5pPr>
              <a:defRPr lang="de-de"/>
            </a:lvl5pPr>
            <a:lvl6pPr>
              <a:defRPr lang="de-de"/>
            </a:lvl6pPr>
            <a:lvl7pPr>
              <a:defRPr lang="de-de"/>
            </a:lvl7pPr>
            <a:lvl8pPr>
              <a:defRPr lang="de-de"/>
            </a:lvl8pPr>
            <a:lvl9pPr>
              <a:defRPr lang="de-de"/>
            </a:lvl9pPr>
          </a:lstStyle>
          <a:p>
            <a:pPr>
              <a:defRPr lang="de-de"/>
            </a:pPr>
            <a:r>
              <a:t>| 12.02.2013 | Hessischer Fußball-Verband | Präsentation | </a:t>
            </a:r>
          </a:p>
        </p:txBody>
      </p:sp>
      <p:sp>
        <p:nvSpPr>
          <p:cNvPr id="6" name="Rechteck 5"/>
          <p:cNvSpPr>
            <a:extLst>
              <a:ext uri="smNativeData">
                <pr:smNativeData xmlns:pr="smNativeData" val="SMDATA_13_QFaxZBMAAAAlAAAAZAAAAA0AAAAAAAAAAEoAAAAAAAAASg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AAwAAQygAAB8HAAD2KQAAECAAACYAAAAIAAAA//////////8="/>
              </a:ext>
            </a:extLst>
          </p:cNvSpPr>
          <p:nvPr/>
        </p:nvSpPr>
        <p:spPr>
          <a:xfrm>
            <a:off x="609600" y="6544945"/>
            <a:ext cx="548005" cy="276225"/>
          </a:xfrm>
          <a:prstGeom prst="rect">
            <a:avLst/>
          </a:prstGeom>
          <a:noFill/>
          <a:ln>
            <a:noFill/>
          </a:ln>
          <a:effectLst/>
        </p:spPr>
        <p:txBody>
          <a:bodyPr vert="horz" wrap="none" lIns="0" tIns="46990" rIns="0" bIns="46990" numCol="1" spcCol="215900" anchor="ctr"/>
          <a:lstStyle/>
          <a:p>
            <a:pPr>
              <a:defRPr lang="de-de"/>
            </a:pPr>
            <a:r>
              <a:rPr lang="de-de" sz="800">
                <a:latin typeface="Arial" pitchFamily="2" charset="0"/>
                <a:ea typeface="Calibri" pitchFamily="2" charset="0"/>
                <a:cs typeface="Arial" pitchFamily="2" charset="0"/>
              </a:rPr>
              <a:t>Folie </a:t>
            </a:r>
            <a:fld id="{7EB349B7-F993-E6BF-DD0B-0FEA07452B5A}" type="slidenum">
              <a:rPr lang="de-de" sz="800">
                <a:latin typeface="Arial" pitchFamily="2" charset="0"/>
                <a:ea typeface="Calibri" pitchFamily="2" charset="0"/>
                <a:cs typeface="Arial" pitchFamily="2" charset="0"/>
              </a:rPr>
              <a:t>15</a:t>
            </a:fld>
            <a:endParaRPr lang="de-de" sz="800">
              <a:latin typeface="Arial" pitchFamily="2" charset="0"/>
              <a:ea typeface="Calibri" pitchFamily="2" charset="0"/>
              <a:cs typeface="Arial" pitchFamily="2" charset="0"/>
            </a:endParaRPr>
          </a:p>
        </p:txBody>
      </p:sp>
      <p:pic>
        <p:nvPicPr>
          <p:cNvPr id="7" name="Grafik 7" descr="LY02_PPT Vorlage blank-2.jpg"/>
          <p:cNvPicPr>
            <a:picLocks noChangeAspect="1"/>
            <a:extLst>
              <a:ext uri="smNativeData">
                <pr:smNativeData xmlns:pr="smNativeData" val="SMDATA_15_QFaxZB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QAAADAAAABAAAAAAAAAAAAAAAAAAAAAAAAAAHgAAAGgAAAAAAAAAAAAAAAAAAAAAAAAAAAAAABAnAAAQJwAAAAAAAAAAAAAAAAAAAAAAAAAAAAAAAAAAAAAAAAAAAAAUAAAAAAAAAMDA/wAAAAAAZAAAADIAAAAAAAAAZAAAAAAAAAB/f38ACgAAAB8AAABUAAAAT4G9Bf///wEAAAAAAAAAAAAAAAAAAAAAAAAAAAAAAAAAAAAAAAAAAAAAAAJ/f38A7uzhA8zMzADAwP8Af39/AAAAAAAAAAAAAAAAAP///wAAAAAAIQAAABgAAAAUAAAAAAAAAAAAAABAOAAAMCoAABAAAAAmAAAACAAAAP//////////"/>
              </a:ext>
            </a:extLst>
          </p:cNvPicPr>
          <p:nvPr/>
        </p:nvPicPr>
        <p:blipFill>
          <a:blip r:embed="rId1"/>
          <a:stretch>
            <a:fillRect/>
          </a:stretch>
        </p:blipFill>
        <p:spPr>
          <a:xfrm>
            <a:off x="0" y="0"/>
            <a:ext cx="9144000" cy="6858000"/>
          </a:xfrm>
          <a:prstGeom prst="rect">
            <a:avLst/>
          </a:prstGeom>
          <a:noFill/>
          <a:ln>
            <a:noFill/>
          </a:ln>
          <a:effectLst/>
        </p:spPr>
      </p:pic>
    </p:spTree>
  </p:cSld>
  <p:clrMap bg1="lt1" tx1="dk1" bg2="lt2" tx2="dk2" accent1="accent1" accent2="accent2" accent3="accent3" accent4="accent4" accent5="accent5" accent6="accent6" hlink="hlink" folHlink="folHlink"/>
  <p:sldLayoutIdLst>
    <p:sldLayoutId id="2147483659" r:id="rId2"/>
    <p:sldLayoutId id="2147483660" r:id="rId3"/>
    <p:sldLayoutId id="2147483661" r:id="rId4"/>
  </p:sldLayoutIdLst>
  <p:hf sldNum="0" hdr="0" dt="0"/>
  <p:txStyles>
    <p:titleStyle>
      <a:lvl1pPr marL="0" marR="0" indent="0" algn="l" defTabSz="914400">
        <a:lnSpc>
          <a:spcPct val="100000"/>
        </a:lnSpc>
        <a:spcBef>
          <a:spcPts val="0"/>
        </a:spcBef>
        <a:spcAft>
          <a:spcPts val="0"/>
        </a:spcAft>
        <a:buNone/>
        <a:tabLst/>
        <a:defRPr lang="de-de" sz="1900" b="0" i="0" u="none" strike="noStrike" kern="1" spc="0" baseline="0">
          <a:solidFill>
            <a:schemeClr val="tx1"/>
          </a:solidFill>
          <a:effectLst/>
          <a:latin typeface="Arial" pitchFamily="2" charset="0"/>
          <a:ea typeface="Arial" pitchFamily="2" charset="0"/>
          <a:cs typeface="Arial" pitchFamily="2" charset="0"/>
        </a:defRPr>
      </a:lvl1pPr>
      <a:lvl2pPr marL="4572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5pPr>
      <a:lvl6pPr marL="22860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6pPr>
      <a:lvl7pPr marL="27432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7pPr>
      <a:lvl8pPr marL="32004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8pPr>
      <a:lvl9pPr marL="36576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9pPr>
    </p:titleStyle>
    <p:bodyStyle>
      <a:lvl1pPr marL="0" marR="0" indent="0" algn="l" defTabSz="914400">
        <a:lnSpc>
          <a:spcPct val="100000"/>
        </a:lnSpc>
        <a:spcBef>
          <a:spcPts val="405"/>
        </a:spcBef>
        <a:spcAft>
          <a:spcPts val="0"/>
        </a:spcAft>
        <a:buNone/>
        <a:tabLst/>
        <a:defRPr lang="de-de" sz="1700" b="0" i="0" u="none" strike="noStrike" kern="1" spc="0" baseline="0">
          <a:solidFill>
            <a:schemeClr val="tx1"/>
          </a:solidFill>
          <a:effectLst/>
          <a:latin typeface="Arial" pitchFamily="2" charset="0"/>
          <a:ea typeface="Arial" pitchFamily="2" charset="0"/>
          <a:cs typeface="Arial" pitchFamily="2" charset="0"/>
        </a:defRPr>
      </a:lvl1pPr>
      <a:lvl2pPr marL="742950" marR="0" indent="-285750" algn="l" defTabSz="914400">
        <a:lnSpc>
          <a:spcPct val="100000"/>
        </a:lnSpc>
        <a:spcBef>
          <a:spcPts val="0"/>
        </a:spcBef>
        <a:spcAft>
          <a:spcPts val="0"/>
        </a:spcAft>
        <a:buClrTx/>
        <a:buSzTx/>
        <a:buFont typeface="Arial" pitchFamily="2" charset="0"/>
        <a:buChar char="–"/>
        <a:tabLst/>
        <a:defRPr lang="de-de" sz="2800" b="0" i="0" u="none" strike="noStrike" kern="1" spc="0" baseline="0">
          <a:solidFill>
            <a:schemeClr val="tx1"/>
          </a:solidFill>
          <a:effectLst/>
          <a:latin typeface="Calibri" pitchFamily="2" charset="0"/>
          <a:ea typeface="Calibri" pitchFamily="2" charset="0"/>
          <a:cs typeface="Calibri" pitchFamily="2" charset="0"/>
        </a:defRPr>
      </a:lvl2pPr>
      <a:lvl3pPr marL="1143000" marR="0" indent="-228600" algn="l" defTabSz="914400">
        <a:lnSpc>
          <a:spcPct val="100000"/>
        </a:lnSpc>
        <a:spcBef>
          <a:spcPts val="0"/>
        </a:spcBef>
        <a:spcAft>
          <a:spcPts val="0"/>
        </a:spcAft>
        <a:buClrTx/>
        <a:buSzTx/>
        <a:buFont typeface="Arial" pitchFamily="2" charset="0"/>
        <a:buChar char="•"/>
        <a:tabLst/>
        <a:defRPr lang="de-de" sz="2400" b="0" i="0" u="none" strike="noStrike" kern="1" spc="0" baseline="0">
          <a:solidFill>
            <a:schemeClr val="tx1"/>
          </a:solidFill>
          <a:effectLst/>
          <a:latin typeface="Calibri" pitchFamily="2" charset="0"/>
          <a:ea typeface="Calibri" pitchFamily="2" charset="0"/>
          <a:cs typeface="Calibri" pitchFamily="2" charset="0"/>
        </a:defRPr>
      </a:lvl3pPr>
      <a:lvl4pPr marL="1600200" marR="0" indent="-228600" algn="l" defTabSz="914400">
        <a:lnSpc>
          <a:spcPct val="100000"/>
        </a:lnSpc>
        <a:spcBef>
          <a:spcPts val="0"/>
        </a:spcBef>
        <a:spcAft>
          <a:spcPts val="0"/>
        </a:spcAft>
        <a:buClrTx/>
        <a:buSzTx/>
        <a:buFont typeface="Arial" pitchFamily="2" charset="0"/>
        <a:buChar char="–"/>
        <a:tabLst/>
        <a:defRPr lang="de-de" sz="2000" b="0" i="0" u="none" strike="noStrike" kern="1" spc="0" baseline="0">
          <a:solidFill>
            <a:schemeClr val="tx1"/>
          </a:solidFill>
          <a:effectLst/>
          <a:latin typeface="Calibri" pitchFamily="2" charset="0"/>
          <a:ea typeface="Calibri" pitchFamily="2" charset="0"/>
          <a:cs typeface="Calibri" pitchFamily="2" charset="0"/>
        </a:defRPr>
      </a:lvl4pPr>
      <a:lvl5pPr marL="2057400" marR="0" indent="-228600" algn="l" defTabSz="914400">
        <a:lnSpc>
          <a:spcPct val="100000"/>
        </a:lnSpc>
        <a:spcBef>
          <a:spcPts val="0"/>
        </a:spcBef>
        <a:spcAft>
          <a:spcPts val="0"/>
        </a:spcAft>
        <a:buClrTx/>
        <a:buSzTx/>
        <a:buFont typeface="Arial" pitchFamily="2" charset="0"/>
        <a:buChar char="»"/>
        <a:tabLst/>
        <a:defRPr lang="de-de" sz="2000" b="0" i="0" u="none" strike="noStrike" kern="1" spc="0" baseline="0">
          <a:solidFill>
            <a:schemeClr val="tx1"/>
          </a:solidFill>
          <a:effectLst/>
          <a:latin typeface="Calibri" pitchFamily="2" charset="0"/>
          <a:ea typeface="Calibri" pitchFamily="2" charset="0"/>
          <a:cs typeface="Calibri" pitchFamily="2" charset="0"/>
        </a:defRPr>
      </a:lvl5pPr>
      <a:lvl6pPr marL="2514600" marR="0" indent="-228600" algn="l" defTabSz="914400">
        <a:lnSpc>
          <a:spcPct val="100000"/>
        </a:lnSpc>
        <a:spcBef>
          <a:spcPts val="0"/>
        </a:spcBef>
        <a:spcAft>
          <a:spcPts val="0"/>
        </a:spcAft>
        <a:buClrTx/>
        <a:buSzTx/>
        <a:buFont typeface="Arial" pitchFamily="2" charset="0"/>
        <a:buChar char="•"/>
        <a:tabLst/>
        <a:defRPr lang="de-de" sz="2000" b="0" i="0" u="none" strike="noStrike" kern="1" spc="0" baseline="0">
          <a:solidFill>
            <a:schemeClr val="tx1"/>
          </a:solidFill>
          <a:effectLst/>
          <a:latin typeface="Calibri" pitchFamily="2" charset="0"/>
          <a:ea typeface="Calibri" pitchFamily="2" charset="0"/>
          <a:cs typeface="Calibri" pitchFamily="2" charset="0"/>
        </a:defRPr>
      </a:lvl6pPr>
      <a:lvl7pPr marL="2971800" marR="0" indent="-228600" algn="l" defTabSz="914400">
        <a:lnSpc>
          <a:spcPct val="100000"/>
        </a:lnSpc>
        <a:spcBef>
          <a:spcPts val="0"/>
        </a:spcBef>
        <a:spcAft>
          <a:spcPts val="0"/>
        </a:spcAft>
        <a:buClrTx/>
        <a:buSzTx/>
        <a:buFont typeface="Arial" pitchFamily="2" charset="0"/>
        <a:buChar char="•"/>
        <a:tabLst/>
        <a:defRPr lang="de-de" sz="2000" b="0" i="0" u="none" strike="noStrike" kern="1" spc="0" baseline="0">
          <a:solidFill>
            <a:schemeClr val="tx1"/>
          </a:solidFill>
          <a:effectLst/>
          <a:latin typeface="Calibri" pitchFamily="2" charset="0"/>
          <a:ea typeface="Calibri" pitchFamily="2" charset="0"/>
          <a:cs typeface="Calibri" pitchFamily="2" charset="0"/>
        </a:defRPr>
      </a:lvl7pPr>
      <a:lvl8pPr marL="3429000" marR="0" indent="-228600" algn="l" defTabSz="914400">
        <a:lnSpc>
          <a:spcPct val="100000"/>
        </a:lnSpc>
        <a:spcBef>
          <a:spcPts val="0"/>
        </a:spcBef>
        <a:spcAft>
          <a:spcPts val="0"/>
        </a:spcAft>
        <a:buClrTx/>
        <a:buSzTx/>
        <a:buFont typeface="Arial" pitchFamily="2" charset="0"/>
        <a:buChar char="•"/>
        <a:tabLst/>
        <a:defRPr lang="de-de" sz="2000" b="0" i="0" u="none" strike="noStrike" kern="1" spc="0" baseline="0">
          <a:solidFill>
            <a:schemeClr val="tx1"/>
          </a:solidFill>
          <a:effectLst/>
          <a:latin typeface="Calibri" pitchFamily="2" charset="0"/>
          <a:ea typeface="Calibri" pitchFamily="2" charset="0"/>
          <a:cs typeface="Calibri" pitchFamily="2" charset="0"/>
        </a:defRPr>
      </a:lvl8pPr>
      <a:lvl9pPr marL="3886200" marR="0" indent="-228600" algn="l" defTabSz="914400">
        <a:lnSpc>
          <a:spcPct val="100000"/>
        </a:lnSpc>
        <a:spcBef>
          <a:spcPts val="0"/>
        </a:spcBef>
        <a:spcAft>
          <a:spcPts val="0"/>
        </a:spcAft>
        <a:buClrTx/>
        <a:buSzTx/>
        <a:buFont typeface="Arial" pitchFamily="2" charset="0"/>
        <a:buChar char="•"/>
        <a:tabLst/>
        <a:defRPr lang="de-de" sz="2000" b="0" i="0" u="none" strike="noStrike" kern="1" spc="0" baseline="0">
          <a:solidFill>
            <a:schemeClr val="tx1"/>
          </a:solidFill>
          <a:effectLst/>
          <a:latin typeface="Calibri" pitchFamily="2" charset="0"/>
          <a:ea typeface="Calibri" pitchFamily="2" charset="0"/>
          <a:cs typeface="Calibri" pitchFamily="2" charset="0"/>
        </a:defRPr>
      </a:lvl9pPr>
    </p:bodyStyle>
    <p:otherStyle>
      <a:lvl1pPr marL="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5pPr>
      <a:lvl6pPr marL="22860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6pPr>
      <a:lvl7pPr marL="27432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7pPr>
      <a:lvl8pPr marL="32004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8pPr>
      <a:lvl9pPr marL="36576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9pPr>
    </p:otherStyle>
  </p:txStyles>
</p:sldMaster>
</file>

<file path=ppt/slideMasters/slideMaster2.xml><?xml version="1.0" encoding="utf-8"?>
<p:sldMaster xmlns:p="http://schemas.openxmlformats.org/presentationml/2006/main" xmlns:p14="http://schemas.microsoft.com/office/powerpoint/2010/main" xmlns:r="http://schemas.openxmlformats.org/officeDocument/2006/relationships" xmlns:a="http://schemas.openxmlformats.org/drawingml/2006/main">
  <p:cSld>
    <p:bg>
      <p:bgPr>
        <a:solidFill>
          <a:schemeClr val="bg1"/>
        </a:solidFill>
        <a:effectLst/>
      </p:bgPr>
    </p:bg>
    <p:spTree>
      <p:nvGrpSpPr>
        <p:cNvPr id="1" name=""/>
        <p:cNvGrpSpPr/>
        <p:nvPr/>
      </p:nvGrpSpPr>
      <p:grpSpPr>
        <a:xfrm>
          <a:off x="0" y="0"/>
          <a:ext cx="0" cy="0"/>
          <a:chOff x="0" y="0"/>
          <a:chExt cx="0" cy="0"/>
        </a:xfrm>
      </p:grpSpPr>
      <p:pic>
        <p:nvPicPr>
          <p:cNvPr id="2" name="Grafik 6" descr="LY02_PPT Vorlage blank-2.jpg"/>
          <p:cNvPicPr>
            <a:picLocks noChangeAspect="1"/>
            <a:extLst>
              <a:ext uri="smNativeData">
                <pr:smNativeData xmlns:pr="smNativeData" val="SMDATA_15_QFaxZB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BBAEEADAAAABAAAAAAAAAAAAAAAAAAAAAAAAAAHgAAAGgAAAAAAAAAAAAAAAAAAAAAAAAAAAAAABAnAAAQJwAAAAAAAAAAAAAAAAAAAAAAAAAAAAAAAAAAAAAAAAAAAAAUAAAAAAAAAMDA/wAAAAAAZAAAADIAAAAAAAAAZAAAAAAAAAB/f38ACgAAAB8AAABUAAAAT4G9Bf///wEAAAAAAAAAAAAAAAAAAAAAAAAAAAAAAAAAAAAAAAAAAAAAAAJ/f38A7uzhA8zMzADAwP8Af39/AAAAAAAAAAAAAAAAAP///wAAAAAAIQAAABgAAAAUAAAAAAAAAAAAAABAOAAAMCoAABAAAAAmAAAACAAAAP//////////"/>
              </a:ext>
            </a:extLst>
          </p:cNvPicPr>
          <p:nvPr/>
        </p:nvPicPr>
        <p:blipFill>
          <a:blip r:embed="rId1"/>
          <a:stretch>
            <a:fillRect/>
          </a:stretch>
        </p:blipFill>
        <p:spPr>
          <a:xfrm>
            <a:off x="0" y="0"/>
            <a:ext cx="9144000" cy="6858000"/>
          </a:xfrm>
          <a:prstGeom prst="rect">
            <a:avLst/>
          </a:prstGeom>
          <a:noFill/>
          <a:ln>
            <a:noFill/>
          </a:ln>
          <a:effectLst/>
        </p:spPr>
      </p:pic>
      <p:sp>
        <p:nvSpPr>
          <p:cNvPr id="3" name="Titelplatzhalter 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AwAAMAgAAOM0AAAfDQAAEAAAACYAAAAIAAAAvx8AAP//wQE="/>
              </a:ext>
            </a:extLst>
          </p:cNvSpPr>
          <p:nvPr>
            <p:ph type="title"/>
          </p:nvPr>
        </p:nvSpPr>
        <p:spPr>
          <a:xfrm>
            <a:off x="597535" y="1330960"/>
            <a:ext cx="7999730" cy="802005"/>
          </a:xfrm>
          <a:prstGeom prst="rect">
            <a:avLst/>
          </a:prstGeom>
          <a:noFill/>
          <a:ln>
            <a:noFill/>
          </a:ln>
          <a:effectLst/>
        </p:spPr>
        <p:txBody>
          <a:bodyPr vert="horz" wrap="square" lIns="0" tIns="45720" rIns="0" bIns="45720" numCol="1" spcCol="215900" anchor="t">
            <a:prstTxWarp prst="textNoShape">
              <a:avLst/>
            </a:prstTxWarp>
          </a:bodyPr>
          <a:lstStyle/>
          <a:p>
            <a:pPr>
              <a:defRPr lang="de-de"/>
            </a:pPr>
            <a:r>
              <a:t>Hier steht der Titel in 19 pt Arial in Fett.</a:t>
            </a:r>
            <a:br/>
            <a:r>
              <a:t>Hier steht der Untertitel in Arial 17 pt normal.</a:t>
            </a:r>
          </a:p>
        </p:txBody>
      </p:sp>
      <p:sp>
        <p:nvSpPr>
          <p:cNvPr id="4" name="Textplatzhalter 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fAwAA3QwAANM0AABuJQAAEAAAACYAAAAIAAAAvx8AAP//wQE="/>
              </a:ext>
            </a:extLst>
          </p:cNvSpPr>
          <p:nvPr>
            <p:ph type="body" idx="1"/>
          </p:nvPr>
        </p:nvSpPr>
        <p:spPr>
          <a:xfrm>
            <a:off x="588645" y="2091055"/>
            <a:ext cx="7998460" cy="3993515"/>
          </a:xfrm>
          <a:prstGeom prst="rect">
            <a:avLst/>
          </a:prstGeom>
          <a:noFill/>
          <a:ln>
            <a:noFill/>
          </a:ln>
          <a:effectLst/>
        </p:spPr>
        <p:txBody>
          <a:bodyPr vert="horz" wrap="square" lIns="0" tIns="0" rIns="0" bIns="0" numCol="1" spcCol="215900" anchor="t">
            <a:prstTxWarp prst="textNoShape">
              <a:avLst/>
            </a:prstTxWarp>
          </a:bodyPr>
          <a:lstStyle/>
          <a:p>
            <a:pPr>
              <a:defRPr lang="de-de"/>
            </a:pPr>
            <a:r>
              <a:t>Hier steht der Inhalt in Arial 17 pt normal.</a:t>
            </a:r>
          </a:p>
        </p:txBody>
      </p:sp>
      <p:sp>
        <p:nvSpPr>
          <p:cNvPr id="5" name="Fußzeilenplatzhalter 9"/>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6BgAANygAAK42AADrKQAAEAAAACYAAAAIAAAAv58AAP//wQE="/>
              </a:ext>
            </a:extLst>
          </p:cNvSpPr>
          <p:nvPr>
            <p:ph type="ftr" sz="quarter" idx="3"/>
          </p:nvPr>
        </p:nvSpPr>
        <p:spPr>
          <a:xfrm>
            <a:off x="1012190" y="6537325"/>
            <a:ext cx="7876540" cy="276860"/>
          </a:xfrm>
          <a:prstGeom prst="rect">
            <a:avLst/>
          </a:prstGeom>
          <a:noFill/>
          <a:ln>
            <a:noFill/>
          </a:ln>
          <a:effectLst/>
        </p:spPr>
        <p:txBody>
          <a:bodyPr vert="horz" wrap="square" lIns="91440" tIns="45720" rIns="91440" bIns="45720" numCol="1" spcCol="215900" anchor="ctr">
            <a:prstTxWarp prst="textNoShape">
              <a:avLst/>
            </a:prstTxWarp>
          </a:bodyPr>
          <a:lstStyle>
            <a:lvl1pPr>
              <a:defRPr lang="de-de" sz="800">
                <a:latin typeface="Arial" pitchFamily="2" charset="0"/>
                <a:ea typeface="Calibri" pitchFamily="2" charset="0"/>
                <a:cs typeface="Calibri" pitchFamily="2" charset="0"/>
              </a:defRPr>
            </a:lvl1pPr>
            <a:lvl2pPr>
              <a:defRPr lang="de-de"/>
            </a:lvl2pPr>
            <a:lvl3pPr>
              <a:defRPr lang="de-de"/>
            </a:lvl3pPr>
            <a:lvl4pPr>
              <a:defRPr lang="de-de"/>
            </a:lvl4pPr>
            <a:lvl5pPr>
              <a:defRPr lang="de-de"/>
            </a:lvl5pPr>
            <a:lvl6pPr>
              <a:defRPr lang="de-de"/>
            </a:lvl6pPr>
            <a:lvl7pPr>
              <a:defRPr lang="de-de"/>
            </a:lvl7pPr>
            <a:lvl8pPr>
              <a:defRPr lang="de-de"/>
            </a:lvl8pPr>
            <a:lvl9pPr>
              <a:defRPr lang="de-de"/>
            </a:lvl9pPr>
          </a:lstStyle>
          <a:p>
            <a:pPr>
              <a:defRPr lang="de-de"/>
            </a:pPr>
            <a:r>
              <a:t>| 12.02.2013 | Hessischer Fußball-Verband | Präsentation | </a:t>
            </a:r>
          </a:p>
        </p:txBody>
      </p:sp>
      <p:sp>
        <p:nvSpPr>
          <p:cNvPr id="6" name="Rechteck 5"/>
          <p:cNvSpPr>
            <a:extLst>
              <a:ext uri="smNativeData">
                <pr:smNativeData xmlns:pr="smNativeData" val="SMDATA_13_QFaxZBMAAAAlAAAAZAAAAA0AAAAAAAAAAEoAAAAAAAAASg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AAwAAQygAAB8HAAD2KQAAECAAACYAAAAIAAAA//////////8="/>
              </a:ext>
            </a:extLst>
          </p:cNvSpPr>
          <p:nvPr/>
        </p:nvSpPr>
        <p:spPr>
          <a:xfrm>
            <a:off x="609600" y="6544945"/>
            <a:ext cx="548005" cy="276225"/>
          </a:xfrm>
          <a:prstGeom prst="rect">
            <a:avLst/>
          </a:prstGeom>
          <a:noFill/>
          <a:ln>
            <a:noFill/>
          </a:ln>
          <a:effectLst/>
        </p:spPr>
        <p:txBody>
          <a:bodyPr vert="horz" wrap="none" lIns="0" tIns="46990" rIns="0" bIns="46990" numCol="1" spcCol="215900" anchor="ctr"/>
          <a:lstStyle/>
          <a:p>
            <a:pPr>
              <a:defRPr lang="de-de"/>
            </a:pPr>
            <a:r>
              <a:rPr lang="de-de" sz="800">
                <a:latin typeface="Arial" pitchFamily="2" charset="0"/>
                <a:ea typeface="Calibri" pitchFamily="2" charset="0"/>
                <a:cs typeface="Calibri" pitchFamily="2" charset="0"/>
              </a:rPr>
              <a:t>Folie </a:t>
            </a:r>
            <a:fld id="{7EB320A5-EB93-E6D6-DD0B-1D836E452B48}" type="slidenum">
              <a:rPr lang="de-de" sz="800">
                <a:latin typeface="Arial" pitchFamily="2" charset="0"/>
                <a:ea typeface="Calibri" pitchFamily="2" charset="0"/>
                <a:cs typeface="Calibri" pitchFamily="2" charset="0"/>
              </a:rPr>
              <a:t>48</a:t>
            </a:fld>
            <a:endParaRPr lang="de-de" sz="800">
              <a:latin typeface="Arial" pitchFamily="2" charset="0"/>
              <a:ea typeface="Calibri" pitchFamily="2" charset="0"/>
              <a:cs typeface="Calibri" pitchFamily="2" charset="0"/>
            </a:endParaRPr>
          </a:p>
        </p:txBody>
      </p:sp>
      <p:pic>
        <p:nvPicPr>
          <p:cNvPr id="7" name="Grafik 7" descr="LY02_PPT Vorlage blank-2.jpg"/>
          <p:cNvPicPr>
            <a:picLocks noChangeAspect="1"/>
            <a:extLst>
              <a:ext uri="smNativeData">
                <pr:smNativeData xmlns:pr="smNativeData" val="SMDATA_15_QFaxZB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BBAEEADAAAABAAAAAAAAAAAAAAAAAAAAAAAAAAHgAAAGgAAAAAAAAAAAAAAAAAAAAAAAAAAAAAABAnAAAQJwAAAAAAAAAAAAAAAAAAAAAAAAAAAAAAAAAAAAAAAAAAAAAUAAAAAAAAAMDA/wAAAAAAZAAAADIAAAAAAAAAZAAAAAAAAAB/f38ACgAAAB8AAABUAAAAT4G9Bf///wEAAAAAAAAAAAAAAAAAAAAAAAAAAAAAAAAAAAAAAAAAAAAAAAJ/f38A7uzhA8zMzADAwP8Af39/AAAAAAAAAAAAAAAAAP///wAAAAAAIQAAABgAAAAUAAAAAAAAAAAAAABAOAAAMCoAABAAAAAmAAAACAAAAP//////////"/>
              </a:ext>
            </a:extLst>
          </p:cNvPicPr>
          <p:nvPr/>
        </p:nvPicPr>
        <p:blipFill>
          <a:blip r:embed="rId1"/>
          <a:stretch>
            <a:fillRect/>
          </a:stretch>
        </p:blipFill>
        <p:spPr>
          <a:xfrm>
            <a:off x="0" y="0"/>
            <a:ext cx="9144000" cy="6858000"/>
          </a:xfrm>
          <a:prstGeom prst="rect">
            <a:avLst/>
          </a:prstGeom>
          <a:noFill/>
          <a:ln>
            <a:noFill/>
          </a:ln>
          <a:effectLst/>
        </p:spPr>
      </p:pic>
    </p:spTree>
  </p:cSld>
  <p:clrMap bg1="lt1" tx1="dk1" bg2="lt2" tx2="dk2" accent1="accent1" accent2="accent2" accent3="accent3" accent4="accent4" accent5="accent5" accent6="accent6" hlink="hlink" folHlink="folHlink"/>
  <p:sldLayoutIdLst>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722" r:id="rId13"/>
  </p:sldLayoutIdLst>
  <p:hf sldNum="0" hdr="0" dt="0"/>
  <p:txStyles>
    <p:titleStyle>
      <a:lvl1pPr marL="0" marR="0" indent="0" algn="l" defTabSz="914400">
        <a:lnSpc>
          <a:spcPct val="100000"/>
        </a:lnSpc>
        <a:spcBef>
          <a:spcPts val="0"/>
        </a:spcBef>
        <a:spcAft>
          <a:spcPts val="0"/>
        </a:spcAft>
        <a:buNone/>
        <a:tabLst/>
        <a:defRPr lang="de-de" sz="1900" b="0" i="0" u="none" strike="noStrike" kern="1" spc="0" baseline="0">
          <a:solidFill>
            <a:schemeClr val="tx1"/>
          </a:solidFill>
          <a:effectLst/>
          <a:latin typeface="Arial" pitchFamily="2" charset="0"/>
          <a:ea typeface="Arial" pitchFamily="2" charset="0"/>
          <a:cs typeface="Arial" pitchFamily="2" charset="0"/>
        </a:defRPr>
      </a:lvl1pPr>
      <a:lvl2pPr marL="4572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5pPr>
      <a:lvl6pPr marL="22860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6pPr>
      <a:lvl7pPr marL="27432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7pPr>
      <a:lvl8pPr marL="32004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8pPr>
      <a:lvl9pPr marL="36576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9pPr>
    </p:titleStyle>
    <p:bodyStyle>
      <a:lvl1pPr marL="0" marR="0" indent="0" algn="l" defTabSz="914400">
        <a:lnSpc>
          <a:spcPct val="100000"/>
        </a:lnSpc>
        <a:spcBef>
          <a:spcPts val="405"/>
        </a:spcBef>
        <a:spcAft>
          <a:spcPts val="0"/>
        </a:spcAft>
        <a:buNone/>
        <a:tabLst/>
        <a:defRPr lang="de-de" sz="1700" b="0" i="0" u="none" strike="noStrike" kern="1" spc="0" baseline="0">
          <a:solidFill>
            <a:schemeClr val="tx1"/>
          </a:solidFill>
          <a:effectLst/>
          <a:latin typeface="Arial" pitchFamily="2" charset="0"/>
          <a:ea typeface="Arial" pitchFamily="2" charset="0"/>
          <a:cs typeface="Arial" pitchFamily="2" charset="0"/>
        </a:defRPr>
      </a:lvl1pPr>
      <a:lvl2pPr marL="742950" marR="0" indent="-285750" algn="l" defTabSz="914400">
        <a:lnSpc>
          <a:spcPct val="100000"/>
        </a:lnSpc>
        <a:spcBef>
          <a:spcPts val="0"/>
        </a:spcBef>
        <a:spcAft>
          <a:spcPts val="0"/>
        </a:spcAft>
        <a:buClrTx/>
        <a:buSzTx/>
        <a:buFont typeface="Arial" pitchFamily="2" charset="0"/>
        <a:buChar char="–"/>
        <a:tabLst/>
        <a:defRPr lang="de-de" sz="2800" b="0" i="0" u="none" strike="noStrike" kern="1" spc="0" baseline="0">
          <a:solidFill>
            <a:schemeClr val="tx1"/>
          </a:solidFill>
          <a:effectLst/>
          <a:latin typeface="Calibri" pitchFamily="2" charset="0"/>
          <a:ea typeface="Calibri" pitchFamily="2" charset="0"/>
          <a:cs typeface="Calibri" pitchFamily="2" charset="0"/>
        </a:defRPr>
      </a:lvl2pPr>
      <a:lvl3pPr marL="1143000" marR="0" indent="-228600" algn="l" defTabSz="914400">
        <a:lnSpc>
          <a:spcPct val="100000"/>
        </a:lnSpc>
        <a:spcBef>
          <a:spcPts val="0"/>
        </a:spcBef>
        <a:spcAft>
          <a:spcPts val="0"/>
        </a:spcAft>
        <a:buClrTx/>
        <a:buSzTx/>
        <a:buFont typeface="Arial" pitchFamily="2" charset="0"/>
        <a:buChar char="•"/>
        <a:tabLst/>
        <a:defRPr lang="de-de" sz="2400" b="0" i="0" u="none" strike="noStrike" kern="1" spc="0" baseline="0">
          <a:solidFill>
            <a:schemeClr val="tx1"/>
          </a:solidFill>
          <a:effectLst/>
          <a:latin typeface="Calibri" pitchFamily="2" charset="0"/>
          <a:ea typeface="Calibri" pitchFamily="2" charset="0"/>
          <a:cs typeface="Calibri" pitchFamily="2" charset="0"/>
        </a:defRPr>
      </a:lvl3pPr>
      <a:lvl4pPr marL="1600200" marR="0" indent="-228600" algn="l" defTabSz="914400">
        <a:lnSpc>
          <a:spcPct val="100000"/>
        </a:lnSpc>
        <a:spcBef>
          <a:spcPts val="0"/>
        </a:spcBef>
        <a:spcAft>
          <a:spcPts val="0"/>
        </a:spcAft>
        <a:buClrTx/>
        <a:buSzTx/>
        <a:buFont typeface="Arial" pitchFamily="2" charset="0"/>
        <a:buChar char="–"/>
        <a:tabLst/>
        <a:defRPr lang="de-de" sz="2000" b="0" i="0" u="none" strike="noStrike" kern="1" spc="0" baseline="0">
          <a:solidFill>
            <a:schemeClr val="tx1"/>
          </a:solidFill>
          <a:effectLst/>
          <a:latin typeface="Calibri" pitchFamily="2" charset="0"/>
          <a:ea typeface="Calibri" pitchFamily="2" charset="0"/>
          <a:cs typeface="Calibri" pitchFamily="2" charset="0"/>
        </a:defRPr>
      </a:lvl4pPr>
      <a:lvl5pPr marL="2057400" marR="0" indent="-228600" algn="l" defTabSz="914400">
        <a:lnSpc>
          <a:spcPct val="100000"/>
        </a:lnSpc>
        <a:spcBef>
          <a:spcPts val="0"/>
        </a:spcBef>
        <a:spcAft>
          <a:spcPts val="0"/>
        </a:spcAft>
        <a:buClrTx/>
        <a:buSzTx/>
        <a:buFont typeface="Arial" pitchFamily="2" charset="0"/>
        <a:buChar char="»"/>
        <a:tabLst/>
        <a:defRPr lang="de-de" sz="2000" b="0" i="0" u="none" strike="noStrike" kern="1" spc="0" baseline="0">
          <a:solidFill>
            <a:schemeClr val="tx1"/>
          </a:solidFill>
          <a:effectLst/>
          <a:latin typeface="Calibri" pitchFamily="2" charset="0"/>
          <a:ea typeface="Calibri" pitchFamily="2" charset="0"/>
          <a:cs typeface="Calibri" pitchFamily="2" charset="0"/>
        </a:defRPr>
      </a:lvl5pPr>
      <a:lvl6pPr marL="22860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6pPr>
      <a:lvl7pPr marL="27432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7pPr>
      <a:lvl8pPr marL="32004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8pPr>
      <a:lvl9pPr marL="36576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9pPr>
    </p:bodyStyle>
    <p:otherStyle>
      <a:lvl1pPr marL="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5pPr>
      <a:lvl6pPr marL="22860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6pPr>
      <a:lvl7pPr marL="27432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7pPr>
      <a:lvl8pPr marL="32004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8pPr>
      <a:lvl9pPr marL="36576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9pPr>
    </p:otherStyle>
  </p:txStyles>
</p:sldMaster>
</file>

<file path=ppt/slideMasters/slideMaster3.xml><?xml version="1.0" encoding="utf-8"?>
<p:sldMaster xmlns:p="http://schemas.openxmlformats.org/presentationml/2006/main" xmlns:p14="http://schemas.microsoft.com/office/powerpoint/2010/main" xmlns:r="http://schemas.openxmlformats.org/officeDocument/2006/relationships" xmlns:a="http://schemas.openxmlformats.org/drawingml/2006/main">
  <p:cSld>
    <p:bg>
      <p:bgPr>
        <a:solidFill>
          <a:schemeClr val="bg1"/>
        </a:solidFill>
        <a:effectLst/>
      </p:bgPr>
    </p:bg>
    <p:spTree>
      <p:nvGrpSpPr>
        <p:cNvPr id="1" name=""/>
        <p:cNvGrpSpPr/>
        <p:nvPr/>
      </p:nvGrpSpPr>
      <p:grpSpPr>
        <a:xfrm>
          <a:off x="0" y="0"/>
          <a:ext cx="0" cy="0"/>
          <a:chOff x="0" y="0"/>
          <a:chExt cx="0" cy="0"/>
        </a:xfrm>
      </p:grpSpPr>
      <p:pic>
        <p:nvPicPr>
          <p:cNvPr id="2" name="Grafik 6" descr="LY02_PPT Vorlage blank-2.jpg"/>
          <p:cNvPicPr>
            <a:picLocks noChangeAspect="1"/>
            <a:extLst>
              <a:ext uri="smNativeData">
                <pr:smNativeData xmlns:pr="smNativeData" val="SMDATA_15_QFaxZB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BBAEEADAAAABAAAAAAAAAAAAAAAAAAAAAAAAAAHgAAAGgAAAAAAAAAAAAAAAAAAAAAAAAAAAAAABAnAAAQJwAAAAAAAAAAAAAAAAAAAAAAAAAAAAAAAAAAAAAAAAAAAAAUAAAAAAAAAMDA/wAAAAAAZAAAADIAAAAAAAAAZAAAAAAAAAB/f38ACgAAAB8AAABUAAAAT4G9Bf///wEAAAAAAAAAAAAAAAAAAAAAAAAAAAAAAAAAAAAAAAAAAAAAAAJ/f38A7uzhA8zMzADAwP8Af39/AAAAAAAAAAAAAAAAAP///wAAAAAAIQAAABgAAAAUAAAAAAAAAAAAAABAOAAAMCoAABAAAAAmAAAACAAAAP//////////"/>
              </a:ext>
            </a:extLst>
          </p:cNvPicPr>
          <p:nvPr/>
        </p:nvPicPr>
        <p:blipFill>
          <a:blip r:embed="rId1"/>
          <a:stretch>
            <a:fillRect/>
          </a:stretch>
        </p:blipFill>
        <p:spPr>
          <a:xfrm>
            <a:off x="0" y="0"/>
            <a:ext cx="9144000" cy="6858000"/>
          </a:xfrm>
          <a:prstGeom prst="rect">
            <a:avLst/>
          </a:prstGeom>
          <a:noFill/>
          <a:ln>
            <a:noFill/>
          </a:ln>
          <a:effectLst/>
        </p:spPr>
      </p:pic>
      <p:sp>
        <p:nvSpPr>
          <p:cNvPr id="3" name="Titelplatzhalter 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Yg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AwAAMAgAAOM0AAAfDQAAEAAAACYAAAAIAAAAvx8AAP//wQE="/>
              </a:ext>
            </a:extLst>
          </p:cNvSpPr>
          <p:nvPr>
            <p:ph type="title"/>
          </p:nvPr>
        </p:nvSpPr>
        <p:spPr>
          <a:xfrm>
            <a:off x="597535" y="1330960"/>
            <a:ext cx="7999730" cy="802005"/>
          </a:xfrm>
          <a:prstGeom prst="rect">
            <a:avLst/>
          </a:prstGeom>
          <a:noFill/>
          <a:ln>
            <a:noFill/>
          </a:ln>
          <a:effectLst/>
        </p:spPr>
        <p:txBody>
          <a:bodyPr vert="horz" wrap="square" lIns="0" tIns="45720" rIns="0" bIns="45720" numCol="1" spcCol="215900" anchor="t">
            <a:prstTxWarp prst="textNoShape">
              <a:avLst/>
            </a:prstTxWarp>
          </a:bodyPr>
          <a:lstStyle/>
          <a:p>
            <a:pPr>
              <a:defRPr lang="de-de"/>
            </a:pPr>
            <a:r>
              <a:t>Hier steht der Titel in 19 pt Arial in Fett.</a:t>
            </a:r>
            <a:br/>
            <a:r>
              <a:t>Hier steht der Untertitel in Arial 17 pt normal.</a:t>
            </a:r>
          </a:p>
        </p:txBody>
      </p:sp>
      <p:sp>
        <p:nvSpPr>
          <p:cNvPr id="4" name="Textplatzhalter 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Lfsrw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fAwAA3QwAANM0AABuJQAAEAAAACYAAAAIAAAAvx8AAP//wQE="/>
              </a:ext>
            </a:extLst>
          </p:cNvSpPr>
          <p:nvPr>
            <p:ph type="body" idx="1"/>
          </p:nvPr>
        </p:nvSpPr>
        <p:spPr>
          <a:xfrm>
            <a:off x="588645" y="2091055"/>
            <a:ext cx="7998460" cy="3993515"/>
          </a:xfrm>
          <a:prstGeom prst="rect">
            <a:avLst/>
          </a:prstGeom>
          <a:noFill/>
          <a:ln>
            <a:noFill/>
          </a:ln>
          <a:effectLst/>
        </p:spPr>
        <p:txBody>
          <a:bodyPr vert="horz" wrap="square" lIns="0" tIns="0" rIns="0" bIns="0" numCol="1" spcCol="215900" anchor="t">
            <a:prstTxWarp prst="textNoShape">
              <a:avLst/>
            </a:prstTxWarp>
          </a:bodyPr>
          <a:lstStyle/>
          <a:p>
            <a:pPr>
              <a:defRPr lang="de-de"/>
            </a:pPr>
            <a:r>
              <a:t>Hier steht der Inhalt in Arial 17 pt normal.</a:t>
            </a:r>
          </a:p>
        </p:txBody>
      </p:sp>
      <p:sp>
        <p:nvSpPr>
          <p:cNvPr id="5" name="Fußzeilenplatzhalter 9"/>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MinTw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6BgAANygAAK42AADrKQAAEAAAACYAAAAIAAAAv58AAP//wQE="/>
              </a:ext>
            </a:extLst>
          </p:cNvSpPr>
          <p:nvPr>
            <p:ph type="ftr" sz="quarter" idx="3"/>
          </p:nvPr>
        </p:nvSpPr>
        <p:spPr>
          <a:xfrm>
            <a:off x="1012190" y="6537325"/>
            <a:ext cx="7876540" cy="276860"/>
          </a:xfrm>
          <a:prstGeom prst="rect">
            <a:avLst/>
          </a:prstGeom>
          <a:noFill/>
          <a:ln>
            <a:noFill/>
          </a:ln>
          <a:effectLst/>
        </p:spPr>
        <p:txBody>
          <a:bodyPr vert="horz" wrap="square" lIns="91440" tIns="45720" rIns="91440" bIns="45720" numCol="1" spcCol="215900" anchor="ctr">
            <a:prstTxWarp prst="textNoShape">
              <a:avLst/>
            </a:prstTxWarp>
          </a:bodyPr>
          <a:lstStyle>
            <a:lvl1pPr>
              <a:defRPr lang="de-de" sz="800">
                <a:latin typeface="Arial" pitchFamily="2" charset="0"/>
                <a:ea typeface="Calibri" pitchFamily="2" charset="0"/>
                <a:cs typeface="Calibri" pitchFamily="2" charset="0"/>
              </a:defRPr>
            </a:lvl1pPr>
            <a:lvl2pPr>
              <a:defRPr lang="de-de"/>
            </a:lvl2pPr>
            <a:lvl3pPr>
              <a:defRPr lang="de-de"/>
            </a:lvl3pPr>
            <a:lvl4pPr>
              <a:defRPr lang="de-de"/>
            </a:lvl4pPr>
            <a:lvl5pPr>
              <a:defRPr lang="de-de"/>
            </a:lvl5pPr>
            <a:lvl6pPr>
              <a:defRPr lang="de-de"/>
            </a:lvl6pPr>
            <a:lvl7pPr>
              <a:defRPr lang="de-de"/>
            </a:lvl7pPr>
            <a:lvl8pPr>
              <a:defRPr lang="de-de"/>
            </a:lvl8pPr>
            <a:lvl9pPr>
              <a:defRPr lang="de-de"/>
            </a:lvl9pPr>
          </a:lstStyle>
          <a:p>
            <a:pPr>
              <a:defRPr lang="de-de"/>
            </a:pPr>
            <a:r>
              <a:t>| 12.02.2013 | Hessischer Fußball-Verband | Präsentation | </a:t>
            </a:r>
          </a:p>
        </p:txBody>
      </p:sp>
      <p:sp>
        <p:nvSpPr>
          <p:cNvPr id="6" name="Rechteck 5"/>
          <p:cNvSpPr>
            <a:extLst>
              <a:ext uri="smNativeData">
                <pr:smNativeData xmlns:pr="smNativeData" val="SMDATA_13_QFaxZBMAAAAlAAAAZAAAAA0AAAAAAAAAAEoAAAAAAAAASg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6iTw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AAwAAQygAAB8HAAD2KQAAECAAACYAAAAIAAAA//////////8="/>
              </a:ext>
            </a:extLst>
          </p:cNvSpPr>
          <p:nvPr/>
        </p:nvSpPr>
        <p:spPr>
          <a:xfrm>
            <a:off x="609600" y="6544945"/>
            <a:ext cx="548005" cy="276225"/>
          </a:xfrm>
          <a:prstGeom prst="rect">
            <a:avLst/>
          </a:prstGeom>
          <a:noFill/>
          <a:ln>
            <a:noFill/>
          </a:ln>
          <a:effectLst/>
        </p:spPr>
        <p:txBody>
          <a:bodyPr vert="horz" wrap="none" lIns="0" tIns="46990" rIns="0" bIns="46990" numCol="1" spcCol="215900" anchor="ctr"/>
          <a:lstStyle/>
          <a:p>
            <a:pPr>
              <a:defRPr lang="de-de"/>
            </a:pPr>
            <a:r>
              <a:rPr lang="de-de" sz="800">
                <a:latin typeface="Arial" pitchFamily="2" charset="0"/>
                <a:ea typeface="Calibri" pitchFamily="2" charset="0"/>
                <a:cs typeface="Calibri" pitchFamily="2" charset="0"/>
              </a:rPr>
              <a:t>Folie </a:t>
            </a:r>
            <a:fld id="{7EB3086E-2093-E6FE-DD0B-D6AB46452B83}" type="slidenum">
              <a:rPr lang="de-de" sz="800">
                <a:latin typeface="Arial" pitchFamily="2" charset="0"/>
                <a:ea typeface="Calibri" pitchFamily="2" charset="0"/>
                <a:cs typeface="Calibri" pitchFamily="2" charset="0"/>
              </a:rPr>
              <a:t>21</a:t>
            </a:fld>
            <a:endParaRPr lang="de-de" sz="800">
              <a:latin typeface="Arial" pitchFamily="2" charset="0"/>
              <a:ea typeface="Calibri" pitchFamily="2" charset="0"/>
              <a:cs typeface="Calibri" pitchFamily="2" charset="0"/>
            </a:endParaRPr>
          </a:p>
        </p:txBody>
      </p:sp>
      <p:pic>
        <p:nvPicPr>
          <p:cNvPr id="7" name="Grafik 7" descr="LY02_PPT Vorlage blank-2.jpg"/>
          <p:cNvPicPr>
            <a:picLocks noChangeAspect="1"/>
            <a:extLst>
              <a:ext uri="smNativeData">
                <pr:smNativeData xmlns:pr="smNativeData" val="SMDATA_15_QFaxZB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BBAEEADAAAABAAAAAAAAAAAAAAAAAAAAAAAAAAHgAAAGgAAAAAAAAAAAAAAAAAAAAAAAAAAAAAABAnAAAQJwAAAAAAAAAAAAAAAAAAAAAAAAAAAAAAAAAAAAAAAAAAAAAUAAAAAAAAAMDA/wAAAAAAZAAAADIAAAAAAAAAZAAAAAAAAAB/f38ACgAAAB8AAABUAAAAT4G9Bf///wEAAAAAAAAAAAAAAAAAAAAAAAAAAAAAAAAAAAAAAAAAAAAAAAJ/f38A7uzhA8zMzADAwP8Af39/AAAAAAAAAAAAAAAAAP///wAAAAAAIQAAABgAAAAUAAAAAAAAAAAAAABAOAAAMCoAABAAAAAmAAAACAAAAP//////////"/>
              </a:ext>
            </a:extLst>
          </p:cNvPicPr>
          <p:nvPr/>
        </p:nvPicPr>
        <p:blipFill>
          <a:blip r:embed="rId1"/>
          <a:stretch>
            <a:fillRect/>
          </a:stretch>
        </p:blipFill>
        <p:spPr>
          <a:xfrm>
            <a:off x="0" y="0"/>
            <a:ext cx="9144000" cy="6858000"/>
          </a:xfrm>
          <a:prstGeom prst="rect">
            <a:avLst/>
          </a:prstGeom>
          <a:noFill/>
          <a:ln>
            <a:noFill/>
          </a:ln>
          <a:effectLst/>
        </p:spPr>
      </p:pic>
    </p:spTree>
  </p:cSld>
  <p:clrMap bg1="lt1" tx1="dk1" bg2="lt2"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dt="0"/>
  <p:txStyles>
    <p:titleStyle>
      <a:lvl1pPr marL="0" marR="0" indent="0" algn="l" defTabSz="914400">
        <a:lnSpc>
          <a:spcPct val="100000"/>
        </a:lnSpc>
        <a:spcBef>
          <a:spcPts val="0"/>
        </a:spcBef>
        <a:spcAft>
          <a:spcPts val="0"/>
        </a:spcAft>
        <a:buNone/>
        <a:tabLst/>
        <a:defRPr lang="de-de" sz="1900" b="0" i="0" u="none" strike="noStrike" kern="1" spc="0" baseline="0">
          <a:solidFill>
            <a:schemeClr val="tx1"/>
          </a:solidFill>
          <a:effectLst/>
          <a:latin typeface="Arial" pitchFamily="2" charset="0"/>
          <a:ea typeface="Arial" pitchFamily="2" charset="0"/>
          <a:cs typeface="Arial" pitchFamily="2" charset="0"/>
        </a:defRPr>
      </a:lvl1pPr>
      <a:lvl2pPr marL="4572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5pPr>
      <a:lvl6pPr marL="22860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6pPr>
      <a:lvl7pPr marL="27432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7pPr>
      <a:lvl8pPr marL="32004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8pPr>
      <a:lvl9pPr marL="36576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9pPr>
    </p:titleStyle>
    <p:bodyStyle>
      <a:lvl1pPr marL="0" marR="0" indent="0" algn="l" defTabSz="914400">
        <a:lnSpc>
          <a:spcPct val="100000"/>
        </a:lnSpc>
        <a:spcBef>
          <a:spcPts val="405"/>
        </a:spcBef>
        <a:spcAft>
          <a:spcPts val="0"/>
        </a:spcAft>
        <a:buNone/>
        <a:tabLst/>
        <a:defRPr lang="de-de" sz="1700" b="0" i="0" u="none" strike="noStrike" kern="1" spc="0" baseline="0">
          <a:solidFill>
            <a:schemeClr val="tx1"/>
          </a:solidFill>
          <a:effectLst/>
          <a:latin typeface="Arial" pitchFamily="2" charset="0"/>
          <a:ea typeface="Arial" pitchFamily="2" charset="0"/>
          <a:cs typeface="Arial" pitchFamily="2" charset="0"/>
        </a:defRPr>
      </a:lvl1pPr>
      <a:lvl2pPr marL="742950" marR="0" indent="-285750" algn="l" defTabSz="914400">
        <a:lnSpc>
          <a:spcPct val="100000"/>
        </a:lnSpc>
        <a:spcBef>
          <a:spcPts val="0"/>
        </a:spcBef>
        <a:spcAft>
          <a:spcPts val="0"/>
        </a:spcAft>
        <a:buClrTx/>
        <a:buSzTx/>
        <a:buFont typeface="Arial" pitchFamily="2" charset="0"/>
        <a:buChar char="–"/>
        <a:tabLst/>
        <a:defRPr lang="de-de" sz="2800" b="0" i="0" u="none" strike="noStrike" kern="1" spc="0" baseline="0">
          <a:solidFill>
            <a:schemeClr val="tx1"/>
          </a:solidFill>
          <a:effectLst/>
          <a:latin typeface="Calibri" pitchFamily="2" charset="0"/>
          <a:ea typeface="Calibri" pitchFamily="2" charset="0"/>
          <a:cs typeface="Calibri" pitchFamily="2" charset="0"/>
        </a:defRPr>
      </a:lvl2pPr>
      <a:lvl3pPr marL="1143000" marR="0" indent="-228600" algn="l" defTabSz="914400">
        <a:lnSpc>
          <a:spcPct val="100000"/>
        </a:lnSpc>
        <a:spcBef>
          <a:spcPts val="0"/>
        </a:spcBef>
        <a:spcAft>
          <a:spcPts val="0"/>
        </a:spcAft>
        <a:buClrTx/>
        <a:buSzTx/>
        <a:buFont typeface="Arial" pitchFamily="2" charset="0"/>
        <a:buChar char="•"/>
        <a:tabLst/>
        <a:defRPr lang="de-de" sz="2400" b="0" i="0" u="none" strike="noStrike" kern="1" spc="0" baseline="0">
          <a:solidFill>
            <a:schemeClr val="tx1"/>
          </a:solidFill>
          <a:effectLst/>
          <a:latin typeface="Calibri" pitchFamily="2" charset="0"/>
          <a:ea typeface="Calibri" pitchFamily="2" charset="0"/>
          <a:cs typeface="Calibri" pitchFamily="2" charset="0"/>
        </a:defRPr>
      </a:lvl3pPr>
      <a:lvl4pPr marL="1600200" marR="0" indent="-228600" algn="l" defTabSz="914400">
        <a:lnSpc>
          <a:spcPct val="100000"/>
        </a:lnSpc>
        <a:spcBef>
          <a:spcPts val="0"/>
        </a:spcBef>
        <a:spcAft>
          <a:spcPts val="0"/>
        </a:spcAft>
        <a:buClrTx/>
        <a:buSzTx/>
        <a:buFont typeface="Arial" pitchFamily="2" charset="0"/>
        <a:buChar char="–"/>
        <a:tabLst/>
        <a:defRPr lang="de-de" sz="2000" b="0" i="0" u="none" strike="noStrike" kern="1" spc="0" baseline="0">
          <a:solidFill>
            <a:schemeClr val="tx1"/>
          </a:solidFill>
          <a:effectLst/>
          <a:latin typeface="Calibri" pitchFamily="2" charset="0"/>
          <a:ea typeface="Calibri" pitchFamily="2" charset="0"/>
          <a:cs typeface="Calibri" pitchFamily="2" charset="0"/>
        </a:defRPr>
      </a:lvl4pPr>
      <a:lvl5pPr marL="2057400" marR="0" indent="-228600" algn="l" defTabSz="914400">
        <a:lnSpc>
          <a:spcPct val="100000"/>
        </a:lnSpc>
        <a:spcBef>
          <a:spcPts val="0"/>
        </a:spcBef>
        <a:spcAft>
          <a:spcPts val="0"/>
        </a:spcAft>
        <a:buClrTx/>
        <a:buSzTx/>
        <a:buFont typeface="Arial" pitchFamily="2" charset="0"/>
        <a:buChar char="»"/>
        <a:tabLst/>
        <a:defRPr lang="de-de" sz="2000" b="0" i="0" u="none" strike="noStrike" kern="1" spc="0" baseline="0">
          <a:solidFill>
            <a:schemeClr val="tx1"/>
          </a:solidFill>
          <a:effectLst/>
          <a:latin typeface="Calibri" pitchFamily="2" charset="0"/>
          <a:ea typeface="Calibri" pitchFamily="2" charset="0"/>
          <a:cs typeface="Calibri" pitchFamily="2" charset="0"/>
        </a:defRPr>
      </a:lvl5pPr>
      <a:lvl6pPr marL="22860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6pPr>
      <a:lvl7pPr marL="27432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7pPr>
      <a:lvl8pPr marL="32004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8pPr>
      <a:lvl9pPr marL="36576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9pPr>
    </p:bodyStyle>
    <p:otherStyle>
      <a:lvl1pPr marL="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5pPr>
      <a:lvl6pPr marL="22860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6pPr>
      <a:lvl7pPr marL="27432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7pPr>
      <a:lvl8pPr marL="32004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8pPr>
      <a:lvl9pPr marL="36576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9pPr>
    </p:otherStyle>
  </p:txStyles>
</p:sldMaster>
</file>

<file path=ppt/slideMasters/slideMaster4.xml><?xml version="1.0" encoding="utf-8"?>
<p:sldMaster xmlns:p="http://schemas.openxmlformats.org/presentationml/2006/main" xmlns:p14="http://schemas.microsoft.com/office/powerpoint/2010/main" xmlns:r="http://schemas.openxmlformats.org/officeDocument/2006/relationships" xmlns:a="http://schemas.openxmlformats.org/drawingml/2006/main">
  <p:cSld>
    <p:bg>
      <p:bgPr>
        <a:solidFill>
          <a:schemeClr val="bg1"/>
        </a:solidFill>
        <a:effectLst/>
      </p:bgPr>
    </p:bg>
    <p:spTree>
      <p:nvGrpSpPr>
        <p:cNvPr id="1" name=""/>
        <p:cNvGrpSpPr/>
        <p:nvPr/>
      </p:nvGrpSpPr>
      <p:grpSpPr>
        <a:xfrm>
          <a:off x="0" y="0"/>
          <a:ext cx="0" cy="0"/>
          <a:chOff x="0" y="0"/>
          <a:chExt cx="0" cy="0"/>
        </a:xfrm>
      </p:grpSpPr>
      <p:pic>
        <p:nvPicPr>
          <p:cNvPr id="2" name="Grafik 6" descr="LY02_PPT Vorlage blank-2.jpg"/>
          <p:cNvPicPr>
            <a:picLocks noChangeAspect="1"/>
            <a:extLst>
              <a:ext uri="smNativeData">
                <pr:smNativeData xmlns:pr="smNativeData" val="SMDATA_15_QFaxZB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QAAADAAAABAAAAAAAAAAAAAAAAAAAAAAAAAAHgAAAGgAAAAAAAAAAAAAAAAAAAAAAAAAAAAAABAnAAAQJwAAAAAAAAAAAAAAAAAAAAAAAAAAAAAAAAAAAAAAAAAAAAAUAAAAAAAAAMDA/wAAAAAAZAAAADIAAAAAAAAAZAAAAAAAAAB/f38ACgAAAB8AAABUAAAAT4G9Bf///wEAAAAAAAAAAAAAAAAAAAAAAAAAAAAAAAAAAAAAAAAAAAAAAAJ/f38A7uzhA8zMzADAwP8Af39/AAAAAAAAAAAAAAAAAP///wAAAAAAIQAAABgAAAAUAAAAAAAAAAAAAABAOAAAMCoAABAAAAAmAAAACAAAAP//////////"/>
              </a:ext>
            </a:extLst>
          </p:cNvPicPr>
          <p:nvPr/>
        </p:nvPicPr>
        <p:blipFill>
          <a:blip r:embed="rId1"/>
          <a:stretch>
            <a:fillRect/>
          </a:stretch>
        </p:blipFill>
        <p:spPr>
          <a:xfrm>
            <a:off x="0" y="0"/>
            <a:ext cx="9144000" cy="6858000"/>
          </a:xfrm>
          <a:prstGeom prst="rect">
            <a:avLst/>
          </a:prstGeom>
          <a:noFill/>
          <a:ln>
            <a:noFill/>
          </a:ln>
          <a:effectLst/>
        </p:spPr>
      </p:pic>
      <p:sp>
        <p:nvSpPr>
          <p:cNvPr id="3" name="Titelplatzhalter 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yiTw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AwAAMAgAAOM0AAAfDQAAEAAAACYAAAAIAAAAvx8AAP//wQE="/>
              </a:ext>
            </a:extLst>
          </p:cNvSpPr>
          <p:nvPr>
            <p:ph type="title"/>
          </p:nvPr>
        </p:nvSpPr>
        <p:spPr>
          <a:xfrm>
            <a:off x="597535" y="1330960"/>
            <a:ext cx="7999730" cy="802005"/>
          </a:xfrm>
          <a:prstGeom prst="rect">
            <a:avLst/>
          </a:prstGeom>
          <a:noFill/>
          <a:ln>
            <a:noFill/>
          </a:ln>
          <a:effectLst/>
        </p:spPr>
        <p:txBody>
          <a:bodyPr vert="horz" wrap="square" lIns="0" tIns="45720" rIns="0" bIns="45720" numCol="1" spcCol="215900" anchor="t">
            <a:prstTxWarp prst="textNoShape">
              <a:avLst/>
            </a:prstTxWarp>
          </a:bodyPr>
          <a:lstStyle/>
          <a:p>
            <a:pPr>
              <a:defRPr lang="de-de"/>
            </a:pPr>
            <a:r>
              <a:t>Hier steht der Titel in 19 pt Arial in Fett.</a:t>
            </a:r>
            <a:br/>
            <a:r>
              <a:t>Hier steht der Untertitel in Arial 17 pt normal.</a:t>
            </a:r>
          </a:p>
        </p:txBody>
      </p:sp>
      <p:sp>
        <p:nvSpPr>
          <p:cNvPr id="4" name="Textplatzhalter 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fAwAA3QwAANM0AABuJQAAEAAAACYAAAAIAAAAvx8AAP//wQE="/>
              </a:ext>
            </a:extLst>
          </p:cNvSpPr>
          <p:nvPr>
            <p:ph type="body" idx="1"/>
          </p:nvPr>
        </p:nvSpPr>
        <p:spPr>
          <a:xfrm>
            <a:off x="588645" y="2091055"/>
            <a:ext cx="7998460" cy="3993515"/>
          </a:xfrm>
          <a:prstGeom prst="rect">
            <a:avLst/>
          </a:prstGeom>
          <a:noFill/>
          <a:ln>
            <a:noFill/>
          </a:ln>
          <a:effectLst/>
        </p:spPr>
        <p:txBody>
          <a:bodyPr vert="horz" wrap="square" lIns="0" tIns="0" rIns="0" bIns="0" numCol="1" spcCol="215900" anchor="t">
            <a:prstTxWarp prst="textNoShape">
              <a:avLst/>
            </a:prstTxWarp>
          </a:bodyPr>
          <a:lstStyle/>
          <a:p>
            <a:pPr>
              <a:defRPr lang="de-de"/>
            </a:pPr>
            <a:r>
              <a:t>Hier steht der Inhalt in Arial 17 pt normal.</a:t>
            </a:r>
          </a:p>
        </p:txBody>
      </p:sp>
      <p:sp>
        <p:nvSpPr>
          <p:cNvPr id="5" name="Fußzeilenplatzhalter 9"/>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C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6BgAANygAAK42AADrKQAAEAAAACYAAAAIAAAAv58AAP//wQE="/>
              </a:ext>
            </a:extLst>
          </p:cNvSpPr>
          <p:nvPr>
            <p:ph type="ftr" sz="quarter" idx="3"/>
          </p:nvPr>
        </p:nvSpPr>
        <p:spPr>
          <a:xfrm>
            <a:off x="1012190" y="6537325"/>
            <a:ext cx="7876540" cy="276860"/>
          </a:xfrm>
          <a:prstGeom prst="rect">
            <a:avLst/>
          </a:prstGeom>
          <a:noFill/>
          <a:ln>
            <a:noFill/>
          </a:ln>
          <a:effectLst/>
        </p:spPr>
        <p:txBody>
          <a:bodyPr vert="horz" wrap="square" lIns="91440" tIns="45720" rIns="91440" bIns="45720" numCol="1" spcCol="215900" anchor="ctr">
            <a:prstTxWarp prst="textNoShape">
              <a:avLst/>
            </a:prstTxWarp>
          </a:bodyPr>
          <a:lstStyle>
            <a:lvl1pPr>
              <a:defRPr lang="de-de" sz="800">
                <a:latin typeface="Arial" pitchFamily="2" charset="0"/>
                <a:ea typeface="Calibri" pitchFamily="2" charset="0"/>
                <a:cs typeface="Calibri" pitchFamily="2" charset="0"/>
              </a:defRPr>
            </a:lvl1pPr>
            <a:lvl2pPr>
              <a:defRPr lang="de-de"/>
            </a:lvl2pPr>
            <a:lvl3pPr>
              <a:defRPr lang="de-de"/>
            </a:lvl3pPr>
            <a:lvl4pPr>
              <a:defRPr lang="de-de"/>
            </a:lvl4pPr>
            <a:lvl5pPr>
              <a:defRPr lang="de-de"/>
            </a:lvl5pPr>
            <a:lvl6pPr>
              <a:defRPr lang="de-de"/>
            </a:lvl6pPr>
            <a:lvl7pPr>
              <a:defRPr lang="de-de"/>
            </a:lvl7pPr>
            <a:lvl8pPr>
              <a:defRPr lang="de-de"/>
            </a:lvl8pPr>
            <a:lvl9pPr>
              <a:defRPr lang="de-de"/>
            </a:lvl9pPr>
          </a:lstStyle>
          <a:p>
            <a:pPr>
              <a:defRPr lang="de-de"/>
            </a:pPr>
            <a:r>
              <a:t>| 12.02.2013 | Hessischer Fußball-Verband | Präsentation | </a:t>
            </a:r>
          </a:p>
        </p:txBody>
      </p:sp>
      <p:sp>
        <p:nvSpPr>
          <p:cNvPr id="6" name="Rechteck 5"/>
          <p:cNvSpPr>
            <a:extLst>
              <a:ext uri="smNativeData">
                <pr:smNativeData xmlns:pr="smNativeData" val="SMDATA_13_QFaxZBMAAAAlAAAAZAAAAA0AAAAAAAAAAEoAAAAAAAAASg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AAwAAQygAAB8HAAD2KQAAECAAACYAAAAIAAAA//////////8="/>
              </a:ext>
            </a:extLst>
          </p:cNvSpPr>
          <p:nvPr/>
        </p:nvSpPr>
        <p:spPr>
          <a:xfrm>
            <a:off x="609600" y="6544945"/>
            <a:ext cx="548005" cy="276225"/>
          </a:xfrm>
          <a:prstGeom prst="rect">
            <a:avLst/>
          </a:prstGeom>
          <a:noFill/>
          <a:ln>
            <a:noFill/>
          </a:ln>
          <a:effectLst/>
        </p:spPr>
        <p:txBody>
          <a:bodyPr vert="horz" wrap="none" lIns="0" tIns="46990" rIns="0" bIns="46990" numCol="1" spcCol="215900" anchor="ctr"/>
          <a:lstStyle/>
          <a:p>
            <a:pPr>
              <a:defRPr lang="de-de"/>
            </a:pPr>
            <a:r>
              <a:rPr lang="de-de" sz="800">
                <a:latin typeface="Arial" pitchFamily="2" charset="0"/>
                <a:ea typeface="Calibri" pitchFamily="2" charset="0"/>
                <a:cs typeface="Calibri" pitchFamily="2" charset="0"/>
              </a:rPr>
              <a:t>Folie </a:t>
            </a:r>
            <a:fld id="{7EB365C3-8D93-E693-DD0B-7BC62B452B2E}" type="slidenum">
              <a:rPr lang="de-de" sz="800">
                <a:latin typeface="Arial" pitchFamily="2" charset="0"/>
                <a:ea typeface="Calibri" pitchFamily="2" charset="0"/>
                <a:cs typeface="Calibri" pitchFamily="2" charset="0"/>
              </a:rPr>
              <a:t>49</a:t>
            </a:fld>
            <a:endParaRPr lang="de-de" sz="800">
              <a:latin typeface="Arial" pitchFamily="2" charset="0"/>
              <a:ea typeface="Calibri" pitchFamily="2" charset="0"/>
              <a:cs typeface="Calibri" pitchFamily="2" charset="0"/>
            </a:endParaRPr>
          </a:p>
        </p:txBody>
      </p:sp>
      <p:pic>
        <p:nvPicPr>
          <p:cNvPr id="7" name="Grafik 7" descr="LY02_PPT Vorlage blank-2.jpg"/>
          <p:cNvPicPr>
            <a:picLocks noChangeAspect="1"/>
            <a:extLst>
              <a:ext uri="smNativeData">
                <pr:smNativeData xmlns:pr="smNativeData" val="SMDATA_15_QFaxZB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T4G9Bf///wEAAAAAAAAAAAAAAAAAAAAAAAAAAAAAAAAAAAAAAAAAAAAAAAJ/f38A7uzhA8zMzADAwP8Af39/AAAAAAAAAAAAAAAAAP///wAAAAAAIQAAABgAAAAUAAAAAAAAAAAAAABAOAAAMCoAABAAAAAmAAAACAAAAP//////////"/>
              </a:ext>
            </a:extLst>
          </p:cNvPicPr>
          <p:nvPr/>
        </p:nvPicPr>
        <p:blipFill>
          <a:blip r:embed="rId1"/>
          <a:stretch>
            <a:fillRect/>
          </a:stretch>
        </p:blipFill>
        <p:spPr>
          <a:xfrm>
            <a:off x="0" y="0"/>
            <a:ext cx="9144000" cy="6858000"/>
          </a:xfrm>
          <a:prstGeom prst="rect">
            <a:avLst/>
          </a:prstGeom>
          <a:noFill/>
          <a:ln>
            <a:noFill/>
          </a:ln>
          <a:effectLst/>
        </p:spPr>
      </p:pic>
    </p:spTree>
  </p:cSld>
  <p:clrMap bg1="lt1" tx1="dk1" bg2="lt2" tx2="dk2" accent1="accent1" accent2="accent2" accent3="accent3" accent4="accent4" accent5="accent5" accent6="accent6" hlink="hlink" folHlink="folHlink"/>
  <p:sldLayoutIdLst>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sldNum="0" hdr="0" dt="0"/>
  <p:txStyles>
    <p:titleStyle>
      <a:lvl1pPr marL="0" marR="0" indent="0" algn="l" defTabSz="914400">
        <a:lnSpc>
          <a:spcPct val="100000"/>
        </a:lnSpc>
        <a:spcBef>
          <a:spcPts val="0"/>
        </a:spcBef>
        <a:spcAft>
          <a:spcPts val="0"/>
        </a:spcAft>
        <a:buNone/>
        <a:tabLst/>
        <a:defRPr lang="de-de" sz="1900" b="0" i="0" u="none" strike="noStrike" kern="1" spc="0" baseline="0">
          <a:solidFill>
            <a:schemeClr val="tx1"/>
          </a:solidFill>
          <a:effectLst/>
          <a:latin typeface="Arial" pitchFamily="2" charset="0"/>
          <a:ea typeface="Arial" pitchFamily="2" charset="0"/>
          <a:cs typeface="Arial" pitchFamily="2" charset="0"/>
        </a:defRPr>
      </a:lvl1pPr>
      <a:lvl2pPr marL="4572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5pPr>
      <a:lvl6pPr marL="22860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6pPr>
      <a:lvl7pPr marL="27432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7pPr>
      <a:lvl8pPr marL="32004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8pPr>
      <a:lvl9pPr marL="36576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9pPr>
    </p:titleStyle>
    <p:bodyStyle>
      <a:lvl1pPr marL="0" marR="0" indent="0" algn="l" defTabSz="914400">
        <a:lnSpc>
          <a:spcPct val="100000"/>
        </a:lnSpc>
        <a:spcBef>
          <a:spcPts val="405"/>
        </a:spcBef>
        <a:spcAft>
          <a:spcPts val="0"/>
        </a:spcAft>
        <a:buNone/>
        <a:tabLst/>
        <a:defRPr lang="de-de" sz="1700" b="0" i="0" u="none" strike="noStrike" kern="1" spc="0" baseline="0">
          <a:solidFill>
            <a:schemeClr val="tx1"/>
          </a:solidFill>
          <a:effectLst/>
          <a:latin typeface="Arial" pitchFamily="2" charset="0"/>
          <a:ea typeface="Arial" pitchFamily="2" charset="0"/>
          <a:cs typeface="Arial" pitchFamily="2" charset="0"/>
        </a:defRPr>
      </a:lvl1pPr>
      <a:lvl2pPr marL="742950" marR="0" indent="-285750" algn="l" defTabSz="914400">
        <a:lnSpc>
          <a:spcPct val="100000"/>
        </a:lnSpc>
        <a:spcBef>
          <a:spcPts val="0"/>
        </a:spcBef>
        <a:spcAft>
          <a:spcPts val="0"/>
        </a:spcAft>
        <a:buClrTx/>
        <a:buSzTx/>
        <a:buFont typeface="Arial" pitchFamily="2" charset="0"/>
        <a:buChar char="–"/>
        <a:tabLst/>
        <a:defRPr lang="de-de" sz="2800" b="0" i="0" u="none" strike="noStrike" kern="1" spc="0" baseline="0">
          <a:solidFill>
            <a:schemeClr val="tx1"/>
          </a:solidFill>
          <a:effectLst/>
          <a:latin typeface="Calibri" pitchFamily="2" charset="0"/>
          <a:ea typeface="Calibri" pitchFamily="2" charset="0"/>
          <a:cs typeface="Calibri" pitchFamily="2" charset="0"/>
        </a:defRPr>
      </a:lvl2pPr>
      <a:lvl3pPr marL="1143000" marR="0" indent="-228600" algn="l" defTabSz="914400">
        <a:lnSpc>
          <a:spcPct val="100000"/>
        </a:lnSpc>
        <a:spcBef>
          <a:spcPts val="0"/>
        </a:spcBef>
        <a:spcAft>
          <a:spcPts val="0"/>
        </a:spcAft>
        <a:buClrTx/>
        <a:buSzTx/>
        <a:buFont typeface="Arial" pitchFamily="2" charset="0"/>
        <a:buChar char="•"/>
        <a:tabLst/>
        <a:defRPr lang="de-de" sz="2400" b="0" i="0" u="none" strike="noStrike" kern="1" spc="0" baseline="0">
          <a:solidFill>
            <a:schemeClr val="tx1"/>
          </a:solidFill>
          <a:effectLst/>
          <a:latin typeface="Calibri" pitchFamily="2" charset="0"/>
          <a:ea typeface="Calibri" pitchFamily="2" charset="0"/>
          <a:cs typeface="Calibri" pitchFamily="2" charset="0"/>
        </a:defRPr>
      </a:lvl3pPr>
      <a:lvl4pPr marL="1600200" marR="0" indent="-228600" algn="l" defTabSz="914400">
        <a:lnSpc>
          <a:spcPct val="100000"/>
        </a:lnSpc>
        <a:spcBef>
          <a:spcPts val="0"/>
        </a:spcBef>
        <a:spcAft>
          <a:spcPts val="0"/>
        </a:spcAft>
        <a:buClrTx/>
        <a:buSzTx/>
        <a:buFont typeface="Arial" pitchFamily="2" charset="0"/>
        <a:buChar char="–"/>
        <a:tabLst/>
        <a:defRPr lang="de-de" sz="2000" b="0" i="0" u="none" strike="noStrike" kern="1" spc="0" baseline="0">
          <a:solidFill>
            <a:schemeClr val="tx1"/>
          </a:solidFill>
          <a:effectLst/>
          <a:latin typeface="Calibri" pitchFamily="2" charset="0"/>
          <a:ea typeface="Calibri" pitchFamily="2" charset="0"/>
          <a:cs typeface="Calibri" pitchFamily="2" charset="0"/>
        </a:defRPr>
      </a:lvl4pPr>
      <a:lvl5pPr marL="2057400" marR="0" indent="-228600" algn="l" defTabSz="914400">
        <a:lnSpc>
          <a:spcPct val="100000"/>
        </a:lnSpc>
        <a:spcBef>
          <a:spcPts val="0"/>
        </a:spcBef>
        <a:spcAft>
          <a:spcPts val="0"/>
        </a:spcAft>
        <a:buClrTx/>
        <a:buSzTx/>
        <a:buFont typeface="Arial" pitchFamily="2" charset="0"/>
        <a:buChar char="»"/>
        <a:tabLst/>
        <a:defRPr lang="de-de" sz="2000" b="0" i="0" u="none" strike="noStrike" kern="1" spc="0" baseline="0">
          <a:solidFill>
            <a:schemeClr val="tx1"/>
          </a:solidFill>
          <a:effectLst/>
          <a:latin typeface="Calibri" pitchFamily="2" charset="0"/>
          <a:ea typeface="Calibri" pitchFamily="2" charset="0"/>
          <a:cs typeface="Calibri" pitchFamily="2" charset="0"/>
        </a:defRPr>
      </a:lvl5pPr>
      <a:lvl6pPr marL="22860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6pPr>
      <a:lvl7pPr marL="27432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7pPr>
      <a:lvl8pPr marL="32004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8pPr>
      <a:lvl9pPr marL="36576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9pPr>
    </p:bodyStyle>
    <p:otherStyle>
      <a:lvl1pPr marL="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5pPr>
      <a:lvl6pPr marL="22860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6pPr>
      <a:lvl7pPr marL="27432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7pPr>
      <a:lvl8pPr marL="32004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8pPr>
      <a:lvl9pPr marL="36576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9pPr>
    </p:otherStyle>
  </p:txStyles>
</p:sldMaster>
</file>

<file path=ppt/slideMasters/slideMaster5.xml><?xml version="1.0" encoding="utf-8"?>
<p:sldMaster xmlns:p="http://schemas.openxmlformats.org/presentationml/2006/main" xmlns:p14="http://schemas.microsoft.com/office/powerpoint/2010/main" xmlns:r="http://schemas.openxmlformats.org/officeDocument/2006/relationships" xmlns:a="http://schemas.openxmlformats.org/drawingml/2006/main">
  <p:cSld>
    <p:bg>
      <p:bgPr>
        <a:solidFill>
          <a:schemeClr val="bg1"/>
        </a:solidFill>
        <a:effectLst/>
      </p:bgPr>
    </p:bg>
    <p:spTree>
      <p:nvGrpSpPr>
        <p:cNvPr id="1" name=""/>
        <p:cNvGrpSpPr/>
        <p:nvPr/>
      </p:nvGrpSpPr>
      <p:grpSpPr>
        <a:xfrm>
          <a:off x="0" y="0"/>
          <a:ext cx="0" cy="0"/>
          <a:chOff x="0" y="0"/>
          <a:chExt cx="0" cy="0"/>
        </a:xfrm>
      </p:grpSpPr>
      <p:pic>
        <p:nvPicPr>
          <p:cNvPr id="2" name="Grafik 6" descr="LY02_PPT Vorlage blank-2.jpg"/>
          <p:cNvPicPr>
            <a:picLocks noChangeAspect="1"/>
            <a:extLst>
              <a:ext uri="smNativeData">
                <pr:smNativeData xmlns:pr="smNativeData" val="SMDATA_15_QFaxZB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BBAEEADAAAABAAAAAAAAAAAAAAAAAAAAAAAAAAHgAAAGgAAAAAAAAAAAAAAAAAAAAAAAAAAAAAABAnAAAQJwAAAAAAAAAAAAAAAAAAAAAAAAAAAAAAAAAAAAAAAAAAAAAUAAAAAAAAAMDA/wAAAAAAZAAAADIAAAAAAAAAZAAAAAAAAAB/f38ACgAAAB8AAABUAAAAT4G9Bf///wEAAAAAAAAAAAAAAAAAAAAAAAAAAAAAAAAAAAAAAAAAAAAAAAJ/f38A7uzhA8zMzADAwP8Af39/AAAAAAAAAAAAAAAAAP///wAAAAAAIQAAABgAAAAUAAAAAAAAAAAAAABAOAAAMCoAABAAAAAmAAAACAAAAP//////////"/>
              </a:ext>
            </a:extLst>
          </p:cNvPicPr>
          <p:nvPr/>
        </p:nvPicPr>
        <p:blipFill>
          <a:blip r:embed="rId1"/>
          <a:stretch>
            <a:fillRect/>
          </a:stretch>
        </p:blipFill>
        <p:spPr>
          <a:xfrm>
            <a:off x="0" y="0"/>
            <a:ext cx="9144000" cy="6858000"/>
          </a:xfrm>
          <a:prstGeom prst="rect">
            <a:avLst/>
          </a:prstGeom>
          <a:noFill/>
          <a:ln>
            <a:noFill/>
          </a:ln>
          <a:effectLst/>
        </p:spPr>
      </p:pic>
      <p:sp>
        <p:nvSpPr>
          <p:cNvPr id="3" name="Titelplatzhalter 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C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AwAAMAgAAOM0AAAfDQAAEAAAACYAAAAIAAAAvx8AAP//wQE="/>
              </a:ext>
            </a:extLst>
          </p:cNvSpPr>
          <p:nvPr>
            <p:ph type="title"/>
          </p:nvPr>
        </p:nvSpPr>
        <p:spPr>
          <a:xfrm>
            <a:off x="597535" y="1330960"/>
            <a:ext cx="7999730" cy="802005"/>
          </a:xfrm>
          <a:prstGeom prst="rect">
            <a:avLst/>
          </a:prstGeom>
          <a:noFill/>
          <a:ln>
            <a:noFill/>
          </a:ln>
          <a:effectLst/>
        </p:spPr>
        <p:txBody>
          <a:bodyPr vert="horz" wrap="square" lIns="0" tIns="45720" rIns="0" bIns="45720" numCol="1" spcCol="215900" anchor="t">
            <a:prstTxWarp prst="textNoShape">
              <a:avLst/>
            </a:prstTxWarp>
          </a:bodyPr>
          <a:lstStyle/>
          <a:p>
            <a:pPr>
              <a:defRPr lang="de-de"/>
            </a:pPr>
            <a:r>
              <a:t>Hier steht der Titel in 19 pt Arial in Fett.</a:t>
            </a:r>
            <a:br/>
            <a:r>
              <a:t>Hier steht der Untertitel in Arial 17 pt normal.</a:t>
            </a:r>
          </a:p>
        </p:txBody>
      </p:sp>
      <p:sp>
        <p:nvSpPr>
          <p:cNvPr id="4" name="Textplatzhalter 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CJxFgg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fAwAA3QwAANM0AABuJQAAEAAAACYAAAAIAAAAvx8AAP//wQE="/>
              </a:ext>
            </a:extLst>
          </p:cNvSpPr>
          <p:nvPr>
            <p:ph type="body" idx="1"/>
          </p:nvPr>
        </p:nvSpPr>
        <p:spPr>
          <a:xfrm>
            <a:off x="588645" y="2091055"/>
            <a:ext cx="7998460" cy="3993515"/>
          </a:xfrm>
          <a:prstGeom prst="rect">
            <a:avLst/>
          </a:prstGeom>
          <a:noFill/>
          <a:ln>
            <a:noFill/>
          </a:ln>
          <a:effectLst/>
        </p:spPr>
        <p:txBody>
          <a:bodyPr vert="horz" wrap="square" lIns="0" tIns="0" rIns="0" bIns="0" numCol="1" spcCol="215900" anchor="t">
            <a:prstTxWarp prst="textNoShape">
              <a:avLst/>
            </a:prstTxWarp>
          </a:bodyPr>
          <a:lstStyle/>
          <a:p>
            <a:pPr>
              <a:defRPr lang="de-de"/>
            </a:pPr>
            <a:r>
              <a:t>Hier steht der Inhalt in Arial 17 pt normal.</a:t>
            </a:r>
          </a:p>
        </p:txBody>
      </p:sp>
      <p:sp>
        <p:nvSpPr>
          <p:cNvPr id="5" name="Fußzeilenplatzhalter 9"/>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HcG3Ac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6BgAANygAAK42AADrKQAAEAAAACYAAAAIAAAAv58AAP//wQE="/>
              </a:ext>
            </a:extLst>
          </p:cNvSpPr>
          <p:nvPr>
            <p:ph type="ftr" sz="quarter" idx="3"/>
          </p:nvPr>
        </p:nvSpPr>
        <p:spPr>
          <a:xfrm>
            <a:off x="1012190" y="6537325"/>
            <a:ext cx="7876540" cy="276860"/>
          </a:xfrm>
          <a:prstGeom prst="rect">
            <a:avLst/>
          </a:prstGeom>
          <a:noFill/>
          <a:ln>
            <a:noFill/>
          </a:ln>
          <a:effectLst/>
        </p:spPr>
        <p:txBody>
          <a:bodyPr vert="horz" wrap="square" lIns="91440" tIns="45720" rIns="91440" bIns="45720" numCol="1" spcCol="215900" anchor="ctr">
            <a:prstTxWarp prst="textNoShape">
              <a:avLst/>
            </a:prstTxWarp>
          </a:bodyPr>
          <a:lstStyle>
            <a:lvl1pPr>
              <a:defRPr lang="de-de" sz="800">
                <a:latin typeface="Arial" pitchFamily="2" charset="0"/>
                <a:ea typeface="Calibri" pitchFamily="2" charset="0"/>
                <a:cs typeface="Calibri" pitchFamily="2" charset="0"/>
              </a:defRPr>
            </a:lvl1pPr>
            <a:lvl2pPr>
              <a:defRPr lang="de-de"/>
            </a:lvl2pPr>
            <a:lvl3pPr>
              <a:defRPr lang="de-de"/>
            </a:lvl3pPr>
            <a:lvl4pPr>
              <a:defRPr lang="de-de"/>
            </a:lvl4pPr>
            <a:lvl5pPr>
              <a:defRPr lang="de-de"/>
            </a:lvl5pPr>
            <a:lvl6pPr>
              <a:defRPr lang="de-de"/>
            </a:lvl6pPr>
            <a:lvl7pPr>
              <a:defRPr lang="de-de"/>
            </a:lvl7pPr>
            <a:lvl8pPr>
              <a:defRPr lang="de-de"/>
            </a:lvl8pPr>
            <a:lvl9pPr>
              <a:defRPr lang="de-de"/>
            </a:lvl9pPr>
          </a:lstStyle>
          <a:p>
            <a:pPr>
              <a:defRPr lang="de-de"/>
            </a:pPr>
            <a:r>
              <a:t>| 12.02.2013 | Hessischer Fußball-Verband | Präsentation | </a:t>
            </a:r>
          </a:p>
        </p:txBody>
      </p:sp>
      <p:sp>
        <p:nvSpPr>
          <p:cNvPr id="6" name="Rechteck 5"/>
          <p:cNvSpPr>
            <a:extLst>
              <a:ext uri="smNativeData">
                <pr:smNativeData xmlns:pr="smNativeData" val="SMDATA_13_QFaxZBMAAAAlAAAAZAAAAA0AAAAAAAAAAEoAAAAAAAAASg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AAwAAQygAAB8HAAD2KQAAECAAACYAAAAIAAAA//////////8="/>
              </a:ext>
            </a:extLst>
          </p:cNvSpPr>
          <p:nvPr/>
        </p:nvSpPr>
        <p:spPr>
          <a:xfrm>
            <a:off x="609600" y="6544945"/>
            <a:ext cx="548005" cy="276225"/>
          </a:xfrm>
          <a:prstGeom prst="rect">
            <a:avLst/>
          </a:prstGeom>
          <a:noFill/>
          <a:ln>
            <a:noFill/>
          </a:ln>
          <a:effectLst/>
        </p:spPr>
        <p:txBody>
          <a:bodyPr vert="horz" wrap="none" lIns="0" tIns="46990" rIns="0" bIns="46990" numCol="1" spcCol="215900" anchor="ctr"/>
          <a:lstStyle/>
          <a:p>
            <a:pPr>
              <a:defRPr lang="de-de"/>
            </a:pPr>
            <a:r>
              <a:rPr lang="de-de" sz="800">
                <a:latin typeface="Arial" pitchFamily="2" charset="0"/>
                <a:ea typeface="Calibri" pitchFamily="2" charset="0"/>
                <a:cs typeface="Calibri" pitchFamily="2" charset="0"/>
              </a:rPr>
              <a:t>Folie </a:t>
            </a:r>
            <a:fld id="{7EB3060B-4593-E6F0-DD0B-B3A548452BE6}" type="slidenum">
              <a:rPr lang="de-de" sz="800">
                <a:latin typeface="Arial" pitchFamily="2" charset="0"/>
                <a:ea typeface="Calibri" pitchFamily="2" charset="0"/>
                <a:cs typeface="Calibri" pitchFamily="2" charset="0"/>
              </a:rPr>
              <a:t>50</a:t>
            </a:fld>
            <a:endParaRPr lang="de-de" sz="800">
              <a:latin typeface="Arial" pitchFamily="2" charset="0"/>
              <a:ea typeface="Calibri" pitchFamily="2" charset="0"/>
              <a:cs typeface="Calibri" pitchFamily="2" charset="0"/>
            </a:endParaRPr>
          </a:p>
        </p:txBody>
      </p:sp>
      <p:pic>
        <p:nvPicPr>
          <p:cNvPr id="7" name="Grafik 7" descr="LY02_PPT Vorlage blank-2.jpg"/>
          <p:cNvPicPr>
            <a:picLocks noChangeAspect="1"/>
            <a:extLst>
              <a:ext uri="smNativeData">
                <pr:smNativeData xmlns:pr="smNativeData" val="SMDATA_15_QFaxZB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BBAEEADAAAABAAAAAAAAAAAAAAAAAAAAAAAAAAHgAAAGgAAAAAAAAAAAAAAAAAAAAAAAAAAAAAABAnAAAQJwAAAAAAAAAAAAAAAAAAAAAAAAAAAAAAAAAAAAAAAAAAAAAUAAAAAAAAAMDA/wAAAAAAZAAAADIAAAAAAAAAZAAAAAAAAAB/f38ACgAAAB8AAABUAAAAT4G9Bf///wEAAAAAAAAAAAAAAAAAAAAAAAAAAAAAAAAAAAAAAAAAAAAAAAJ/f38A7uzhA8zMzADAwP8Af39/AAAAAAAAAAAAAAAAAP///wAAAAAAIQAAABgAAAAUAAAAAAAAAAAAAABAOAAAMCoAABAAAAAmAAAACAAAAP//////////"/>
              </a:ext>
            </a:extLst>
          </p:cNvPicPr>
          <p:nvPr/>
        </p:nvPicPr>
        <p:blipFill>
          <a:blip r:embed="rId1"/>
          <a:stretch>
            <a:fillRect/>
          </a:stretch>
        </p:blipFill>
        <p:spPr>
          <a:xfrm>
            <a:off x="0" y="0"/>
            <a:ext cx="9144000" cy="6858000"/>
          </a:xfrm>
          <a:prstGeom prst="rect">
            <a:avLst/>
          </a:prstGeom>
          <a:noFill/>
          <a:ln>
            <a:noFill/>
          </a:ln>
          <a:effectLst/>
        </p:spPr>
      </p:pic>
    </p:spTree>
  </p:cSld>
  <p:clrMap bg1="lt1" tx1="dk1" bg2="lt2" tx2="dk2" accent1="accent1" accent2="accent2" accent3="accent3" accent4="accent4" accent5="accent5" accent6="accent6" hlink="hlink" folHlink="folHlink"/>
  <p:sldLayoutIdLst>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hf sldNum="0" hdr="0" dt="0"/>
  <p:txStyles>
    <p:titleStyle>
      <a:lvl1pPr marL="0" marR="0" indent="0" algn="l" defTabSz="914400">
        <a:lnSpc>
          <a:spcPct val="100000"/>
        </a:lnSpc>
        <a:spcBef>
          <a:spcPts val="0"/>
        </a:spcBef>
        <a:spcAft>
          <a:spcPts val="0"/>
        </a:spcAft>
        <a:buNone/>
        <a:tabLst/>
        <a:defRPr lang="de-de" sz="1900" b="0" i="0" u="none" strike="noStrike" kern="1" spc="0" baseline="0">
          <a:solidFill>
            <a:schemeClr val="tx1"/>
          </a:solidFill>
          <a:effectLst/>
          <a:latin typeface="Arial" pitchFamily="2" charset="0"/>
          <a:ea typeface="Arial" pitchFamily="2" charset="0"/>
          <a:cs typeface="Arial" pitchFamily="2" charset="0"/>
        </a:defRPr>
      </a:lvl1pPr>
      <a:lvl2pPr marL="4572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5pPr>
      <a:lvl6pPr marL="22860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6pPr>
      <a:lvl7pPr marL="27432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7pPr>
      <a:lvl8pPr marL="32004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8pPr>
      <a:lvl9pPr marL="36576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9pPr>
    </p:titleStyle>
    <p:bodyStyle>
      <a:lvl1pPr marL="0" marR="0" indent="0" algn="l" defTabSz="914400">
        <a:lnSpc>
          <a:spcPct val="100000"/>
        </a:lnSpc>
        <a:spcBef>
          <a:spcPts val="405"/>
        </a:spcBef>
        <a:spcAft>
          <a:spcPts val="0"/>
        </a:spcAft>
        <a:buNone/>
        <a:tabLst/>
        <a:defRPr lang="de-de" sz="1700" b="0" i="0" u="none" strike="noStrike" kern="1" spc="0" baseline="0">
          <a:solidFill>
            <a:schemeClr val="tx1"/>
          </a:solidFill>
          <a:effectLst/>
          <a:latin typeface="Arial" pitchFamily="2" charset="0"/>
          <a:ea typeface="Arial" pitchFamily="2" charset="0"/>
          <a:cs typeface="Arial" pitchFamily="2" charset="0"/>
        </a:defRPr>
      </a:lvl1pPr>
      <a:lvl2pPr marL="742950" marR="0" indent="-285750" algn="l" defTabSz="914400">
        <a:lnSpc>
          <a:spcPct val="100000"/>
        </a:lnSpc>
        <a:spcBef>
          <a:spcPts val="0"/>
        </a:spcBef>
        <a:spcAft>
          <a:spcPts val="0"/>
        </a:spcAft>
        <a:buClrTx/>
        <a:buSzTx/>
        <a:buFont typeface="Arial" pitchFamily="2" charset="0"/>
        <a:buChar char="–"/>
        <a:tabLst/>
        <a:defRPr lang="de-de" sz="2800" b="0" i="0" u="none" strike="noStrike" kern="1" spc="0" baseline="0">
          <a:solidFill>
            <a:schemeClr val="tx1"/>
          </a:solidFill>
          <a:effectLst/>
          <a:latin typeface="Calibri" pitchFamily="2" charset="0"/>
          <a:ea typeface="Calibri" pitchFamily="2" charset="0"/>
          <a:cs typeface="Calibri" pitchFamily="2" charset="0"/>
        </a:defRPr>
      </a:lvl2pPr>
      <a:lvl3pPr marL="1143000" marR="0" indent="-228600" algn="l" defTabSz="914400">
        <a:lnSpc>
          <a:spcPct val="100000"/>
        </a:lnSpc>
        <a:spcBef>
          <a:spcPts val="0"/>
        </a:spcBef>
        <a:spcAft>
          <a:spcPts val="0"/>
        </a:spcAft>
        <a:buClrTx/>
        <a:buSzTx/>
        <a:buFont typeface="Arial" pitchFamily="2" charset="0"/>
        <a:buChar char="•"/>
        <a:tabLst/>
        <a:defRPr lang="de-de" sz="2400" b="0" i="0" u="none" strike="noStrike" kern="1" spc="0" baseline="0">
          <a:solidFill>
            <a:schemeClr val="tx1"/>
          </a:solidFill>
          <a:effectLst/>
          <a:latin typeface="Calibri" pitchFamily="2" charset="0"/>
          <a:ea typeface="Calibri" pitchFamily="2" charset="0"/>
          <a:cs typeface="Calibri" pitchFamily="2" charset="0"/>
        </a:defRPr>
      </a:lvl3pPr>
      <a:lvl4pPr marL="1600200" marR="0" indent="-228600" algn="l" defTabSz="914400">
        <a:lnSpc>
          <a:spcPct val="100000"/>
        </a:lnSpc>
        <a:spcBef>
          <a:spcPts val="0"/>
        </a:spcBef>
        <a:spcAft>
          <a:spcPts val="0"/>
        </a:spcAft>
        <a:buClrTx/>
        <a:buSzTx/>
        <a:buFont typeface="Arial" pitchFamily="2" charset="0"/>
        <a:buChar char="–"/>
        <a:tabLst/>
        <a:defRPr lang="de-de" sz="2000" b="0" i="0" u="none" strike="noStrike" kern="1" spc="0" baseline="0">
          <a:solidFill>
            <a:schemeClr val="tx1"/>
          </a:solidFill>
          <a:effectLst/>
          <a:latin typeface="Calibri" pitchFamily="2" charset="0"/>
          <a:ea typeface="Calibri" pitchFamily="2" charset="0"/>
          <a:cs typeface="Calibri" pitchFamily="2" charset="0"/>
        </a:defRPr>
      </a:lvl4pPr>
      <a:lvl5pPr marL="2057400" marR="0" indent="-228600" algn="l" defTabSz="914400">
        <a:lnSpc>
          <a:spcPct val="100000"/>
        </a:lnSpc>
        <a:spcBef>
          <a:spcPts val="0"/>
        </a:spcBef>
        <a:spcAft>
          <a:spcPts val="0"/>
        </a:spcAft>
        <a:buClrTx/>
        <a:buSzTx/>
        <a:buFont typeface="Arial" pitchFamily="2" charset="0"/>
        <a:buChar char="»"/>
        <a:tabLst/>
        <a:defRPr lang="de-de" sz="2000" b="0" i="0" u="none" strike="noStrike" kern="1" spc="0" baseline="0">
          <a:solidFill>
            <a:schemeClr val="tx1"/>
          </a:solidFill>
          <a:effectLst/>
          <a:latin typeface="Calibri" pitchFamily="2" charset="0"/>
          <a:ea typeface="Calibri" pitchFamily="2" charset="0"/>
          <a:cs typeface="Calibri" pitchFamily="2" charset="0"/>
        </a:defRPr>
      </a:lvl5pPr>
      <a:lvl6pPr marL="22860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6pPr>
      <a:lvl7pPr marL="27432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7pPr>
      <a:lvl8pPr marL="32004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8pPr>
      <a:lvl9pPr marL="36576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9pPr>
    </p:bodyStyle>
    <p:otherStyle>
      <a:lvl1pPr marL="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5pPr>
      <a:lvl6pPr marL="22860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6pPr>
      <a:lvl7pPr marL="27432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7pPr>
      <a:lvl8pPr marL="32004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8pPr>
      <a:lvl9pPr marL="36576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9pPr>
    </p:otherStyle>
  </p:txStyles>
</p:sldMaster>
</file>

<file path=ppt/slideMasters/slideMaster6.xml><?xml version="1.0" encoding="utf-8"?>
<p:sldMaster xmlns:p="http://schemas.openxmlformats.org/presentationml/2006/main" xmlns:p14="http://schemas.microsoft.com/office/powerpoint/2010/main" xmlns:r="http://schemas.openxmlformats.org/officeDocument/2006/relationships" xmlns:a="http://schemas.openxmlformats.org/drawingml/2006/main">
  <p:cSld>
    <p:bg>
      <p:bgPr>
        <a:solidFill>
          <a:schemeClr val="bg1"/>
        </a:solidFill>
        <a:effectLst/>
      </p:bgPr>
    </p:bg>
    <p:spTree>
      <p:nvGrpSpPr>
        <p:cNvPr id="1" name=""/>
        <p:cNvGrpSpPr/>
        <p:nvPr/>
      </p:nvGrpSpPr>
      <p:grpSpPr>
        <a:xfrm>
          <a:off x="0" y="0"/>
          <a:ext cx="0" cy="0"/>
          <a:chOff x="0" y="0"/>
          <a:chExt cx="0" cy="0"/>
        </a:xfrm>
      </p:grpSpPr>
      <p:pic>
        <p:nvPicPr>
          <p:cNvPr id="2" name="Grafik 6" descr="LY02_PPT Vorlage blank-2.jpg"/>
          <p:cNvPicPr>
            <a:picLocks noChangeAspect="1"/>
            <a:extLst>
              <a:ext uri="smNativeData">
                <pr:smNativeData xmlns:pr="smNativeData" val="SMDATA_15_QFaxZB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BAAAADAAAABAAAAAAAAAAAAAAAAAAAAAAAAAAHgAAAGgAAAAAAAAAAAAAAAAAAAAAAAAAAAAAABAnAAAQJwAAAAAAAAAAAAAAAAAAAAAAAAAAAAAAAAAAAAAAAAAAAAAUAAAAAAAAAMDA/wAAAAAAZAAAADIAAAAAAAAAZAAAAAAAAAB/f38ACgAAAB8AAABUAAAAT4G9Bf///wEAAAAAAAAAAAAAAAAAAAAAAAAAAAAAAAAAAAAAAAAAAAAAAAJ/f38A7uzhA8zMzADAwP8Af39/AAAAAAAAAAAAAAAAAP///wAAAAAAIQAAABgAAAAUAAAAAAAAAAAAAABAOAAAMCoAABAAAAAmAAAACAAAAP//////////"/>
              </a:ext>
            </a:extLst>
          </p:cNvPicPr>
          <p:nvPr/>
        </p:nvPicPr>
        <p:blipFill>
          <a:blip r:embed="rId1"/>
          <a:stretch>
            <a:fillRect/>
          </a:stretch>
        </p:blipFill>
        <p:spPr>
          <a:xfrm>
            <a:off x="0" y="0"/>
            <a:ext cx="9144000" cy="6858000"/>
          </a:xfrm>
          <a:prstGeom prst="rect">
            <a:avLst/>
          </a:prstGeom>
          <a:noFill/>
          <a:ln>
            <a:noFill/>
          </a:ln>
          <a:effectLst/>
        </p:spPr>
      </p:pic>
      <p:sp>
        <p:nvSpPr>
          <p:cNvPr id="3" name="Titelplatzhalter 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AwAAMAgAAOM0AAAfDQAAEAAAACYAAAAIAAAAvx8AAP//wQE="/>
              </a:ext>
            </a:extLst>
          </p:cNvSpPr>
          <p:nvPr>
            <p:ph type="title"/>
          </p:nvPr>
        </p:nvSpPr>
        <p:spPr>
          <a:xfrm>
            <a:off x="597535" y="1330960"/>
            <a:ext cx="7999730" cy="802005"/>
          </a:xfrm>
          <a:prstGeom prst="rect">
            <a:avLst/>
          </a:prstGeom>
          <a:noFill/>
          <a:ln>
            <a:noFill/>
          </a:ln>
          <a:effectLst/>
        </p:spPr>
        <p:txBody>
          <a:bodyPr vert="horz" wrap="square" lIns="0" tIns="45720" rIns="0" bIns="45720" numCol="1" spcCol="215900" anchor="t">
            <a:prstTxWarp prst="textNoShape">
              <a:avLst/>
            </a:prstTxWarp>
          </a:bodyPr>
          <a:lstStyle/>
          <a:p>
            <a:pPr>
              <a:defRPr lang="de-de"/>
            </a:pPr>
            <a:r>
              <a:t>Hier steht der Titel in 19 pt Arial in Fett.</a:t>
            </a:r>
            <a:br/>
            <a:r>
              <a:t>Hier steht der Untertitel in Arial 17 pt normal.</a:t>
            </a:r>
          </a:p>
        </p:txBody>
      </p:sp>
      <p:sp>
        <p:nvSpPr>
          <p:cNvPr id="4" name="Textplatzhalter 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I7yoYc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fAwAA3QwAANM0AABuJQAAEAAAACYAAAAIAAAAvx8AAP//wQE="/>
              </a:ext>
            </a:extLst>
          </p:cNvSpPr>
          <p:nvPr>
            <p:ph type="body" idx="1"/>
          </p:nvPr>
        </p:nvSpPr>
        <p:spPr>
          <a:xfrm>
            <a:off x="588645" y="2091055"/>
            <a:ext cx="7998460" cy="3993515"/>
          </a:xfrm>
          <a:prstGeom prst="rect">
            <a:avLst/>
          </a:prstGeom>
          <a:noFill/>
          <a:ln>
            <a:noFill/>
          </a:ln>
          <a:effectLst/>
        </p:spPr>
        <p:txBody>
          <a:bodyPr vert="horz" wrap="square" lIns="0" tIns="0" rIns="0" bIns="0" numCol="1" spcCol="215900" anchor="t">
            <a:prstTxWarp prst="textNoShape">
              <a:avLst/>
            </a:prstTxWarp>
          </a:bodyPr>
          <a:lstStyle/>
          <a:p>
            <a:pPr>
              <a:defRPr lang="de-de"/>
            </a:pPr>
            <a:r>
              <a:t>Hier steht der Inhalt in Arial 17 pt normal.</a:t>
            </a:r>
          </a:p>
        </p:txBody>
      </p:sp>
      <p:sp>
        <p:nvSpPr>
          <p:cNvPr id="5" name="Fußzeilenplatzhalter 9"/>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6BgAANygAAK42AADrKQAAEAAAACYAAAAIAAAAv58AAP//wQE="/>
              </a:ext>
            </a:extLst>
          </p:cNvSpPr>
          <p:nvPr>
            <p:ph type="ftr" sz="quarter" idx="3"/>
          </p:nvPr>
        </p:nvSpPr>
        <p:spPr>
          <a:xfrm>
            <a:off x="1012190" y="6537325"/>
            <a:ext cx="7876540" cy="276860"/>
          </a:xfrm>
          <a:prstGeom prst="rect">
            <a:avLst/>
          </a:prstGeom>
          <a:noFill/>
          <a:ln>
            <a:noFill/>
          </a:ln>
          <a:effectLst/>
        </p:spPr>
        <p:txBody>
          <a:bodyPr vert="horz" wrap="square" lIns="91440" tIns="45720" rIns="91440" bIns="45720" numCol="1" spcCol="215900" anchor="ctr">
            <a:prstTxWarp prst="textNoShape">
              <a:avLst/>
            </a:prstTxWarp>
          </a:bodyPr>
          <a:lstStyle>
            <a:lvl1pPr>
              <a:defRPr lang="de-de" sz="800">
                <a:latin typeface="Arial" pitchFamily="2" charset="0"/>
                <a:ea typeface="Calibri" pitchFamily="2" charset="0"/>
                <a:cs typeface="Calibri" pitchFamily="2" charset="0"/>
              </a:defRPr>
            </a:lvl1pPr>
            <a:lvl2pPr>
              <a:defRPr lang="de-de"/>
            </a:lvl2pPr>
            <a:lvl3pPr>
              <a:defRPr lang="de-de"/>
            </a:lvl3pPr>
            <a:lvl4pPr>
              <a:defRPr lang="de-de"/>
            </a:lvl4pPr>
            <a:lvl5pPr>
              <a:defRPr lang="de-de"/>
            </a:lvl5pPr>
            <a:lvl6pPr>
              <a:defRPr lang="de-de"/>
            </a:lvl6pPr>
            <a:lvl7pPr>
              <a:defRPr lang="de-de"/>
            </a:lvl7pPr>
            <a:lvl8pPr>
              <a:defRPr lang="de-de"/>
            </a:lvl8pPr>
            <a:lvl9pPr>
              <a:defRPr lang="de-de"/>
            </a:lvl9pPr>
          </a:lstStyle>
          <a:p>
            <a:pPr>
              <a:defRPr lang="de-de"/>
            </a:pPr>
            <a:r>
              <a:t>| 12.02.2013 | Hessischer Fußball-Verband | Präsentation | </a:t>
            </a:r>
          </a:p>
        </p:txBody>
      </p:sp>
      <p:sp>
        <p:nvSpPr>
          <p:cNvPr id="6" name="Rechteck 5"/>
          <p:cNvSpPr>
            <a:extLst>
              <a:ext uri="smNativeData">
                <pr:smNativeData xmlns:pr="smNativeData" val="SMDATA_13_QFaxZBMAAAAlAAAAZAAAAA0AAAAAAAAAAEoAAAAAAAAASg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CAA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AAwAAQygAAB8HAAD2KQAAECAAACYAAAAIAAAA//////////8="/>
              </a:ext>
            </a:extLst>
          </p:cNvSpPr>
          <p:nvPr/>
        </p:nvSpPr>
        <p:spPr>
          <a:xfrm>
            <a:off x="609600" y="6544945"/>
            <a:ext cx="548005" cy="276225"/>
          </a:xfrm>
          <a:prstGeom prst="rect">
            <a:avLst/>
          </a:prstGeom>
          <a:noFill/>
          <a:ln>
            <a:noFill/>
          </a:ln>
          <a:effectLst/>
        </p:spPr>
        <p:txBody>
          <a:bodyPr vert="horz" wrap="none" lIns="0" tIns="46990" rIns="0" bIns="46990" numCol="1" spcCol="215900" anchor="ctr"/>
          <a:lstStyle/>
          <a:p>
            <a:pPr>
              <a:defRPr lang="de-de"/>
            </a:pPr>
            <a:r>
              <a:rPr lang="de-de" sz="800">
                <a:latin typeface="Arial" pitchFamily="2" charset="0"/>
                <a:ea typeface="Calibri" pitchFamily="2" charset="0"/>
                <a:cs typeface="Calibri" pitchFamily="2" charset="0"/>
              </a:rPr>
              <a:t>Folie </a:t>
            </a:r>
            <a:fld id="{7EB30EB4-FA93-E6F8-DD0B-0CAD40452B59}" type="slidenum">
              <a:rPr lang="de-de" sz="800">
                <a:latin typeface="Arial" pitchFamily="2" charset="0"/>
                <a:ea typeface="Calibri" pitchFamily="2" charset="0"/>
                <a:cs typeface="Calibri" pitchFamily="2" charset="0"/>
              </a:rPr>
              <a:t>74</a:t>
            </a:fld>
            <a:endParaRPr lang="de-de" sz="800">
              <a:latin typeface="Arial" pitchFamily="2" charset="0"/>
              <a:ea typeface="Calibri" pitchFamily="2" charset="0"/>
              <a:cs typeface="Calibri" pitchFamily="2" charset="0"/>
            </a:endParaRPr>
          </a:p>
        </p:txBody>
      </p:sp>
      <p:pic>
        <p:nvPicPr>
          <p:cNvPr id="7" name="Grafik 7" descr="LY02_PPT Vorlage blank-2.jpg"/>
          <p:cNvPicPr>
            <a:picLocks noChangeAspect="1"/>
            <a:extLst>
              <a:ext uri="smNativeData">
                <pr:smNativeData xmlns:pr="smNativeData" val="SMDATA_15_QFaxZB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T4G9Bf///wEAAAAAAAAAAAAAAAAAAAAAAAAAAAAAAAAAAAAAAAAAAAAAAAJ/f38A7uzhA8zMzADAwP8Af39/AAAAAAAAAAAAAAAAAP///wAAAAAAIQAAABgAAAAUAAAAAAAAAAAAAABAOAAAMCoAABAAAAAmAAAACAAAAP//////////"/>
              </a:ext>
            </a:extLst>
          </p:cNvPicPr>
          <p:nvPr/>
        </p:nvPicPr>
        <p:blipFill>
          <a:blip r:embed="rId1"/>
          <a:stretch>
            <a:fillRect/>
          </a:stretch>
        </p:blipFill>
        <p:spPr>
          <a:xfrm>
            <a:off x="0" y="0"/>
            <a:ext cx="9144000" cy="6858000"/>
          </a:xfrm>
          <a:prstGeom prst="rect">
            <a:avLst/>
          </a:prstGeom>
          <a:noFill/>
          <a:ln>
            <a:noFill/>
          </a:ln>
          <a:effectLst/>
        </p:spPr>
      </p:pic>
    </p:spTree>
  </p:cSld>
  <p:clrMap bg1="lt1" tx1="dk1" bg2="lt2" tx2="dk2" accent1="accent1" accent2="accent2" accent3="accent3" accent4="accent4" accent5="accent5" accent6="accent6" hlink="hlink" folHlink="folHlink"/>
  <p:sldLayoutIdLst>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sldNum="0" hdr="0" dt="0"/>
  <p:txStyles>
    <p:titleStyle>
      <a:lvl1pPr marL="0" marR="0" indent="0" algn="l" defTabSz="914400">
        <a:lnSpc>
          <a:spcPct val="100000"/>
        </a:lnSpc>
        <a:spcBef>
          <a:spcPts val="0"/>
        </a:spcBef>
        <a:spcAft>
          <a:spcPts val="0"/>
        </a:spcAft>
        <a:buNone/>
        <a:tabLst/>
        <a:defRPr lang="de-de" sz="1900" b="0" i="0" u="none" strike="noStrike" kern="1" spc="0" baseline="0">
          <a:solidFill>
            <a:schemeClr val="tx1"/>
          </a:solidFill>
          <a:effectLst/>
          <a:latin typeface="Arial" pitchFamily="2" charset="0"/>
          <a:ea typeface="Arial" pitchFamily="2" charset="0"/>
          <a:cs typeface="Arial" pitchFamily="2" charset="0"/>
        </a:defRPr>
      </a:lvl1pPr>
      <a:lvl2pPr marL="4572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5pPr>
      <a:lvl6pPr marL="22860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6pPr>
      <a:lvl7pPr marL="27432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7pPr>
      <a:lvl8pPr marL="32004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8pPr>
      <a:lvl9pPr marL="36576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9pPr>
    </p:titleStyle>
    <p:bodyStyle>
      <a:lvl1pPr marL="0" marR="0" indent="0" algn="l" defTabSz="914400">
        <a:lnSpc>
          <a:spcPct val="100000"/>
        </a:lnSpc>
        <a:spcBef>
          <a:spcPts val="405"/>
        </a:spcBef>
        <a:spcAft>
          <a:spcPts val="0"/>
        </a:spcAft>
        <a:buNone/>
        <a:tabLst/>
        <a:defRPr lang="de-de" sz="1700" b="0" i="0" u="none" strike="noStrike" kern="1" spc="0" baseline="0">
          <a:solidFill>
            <a:schemeClr val="tx1"/>
          </a:solidFill>
          <a:effectLst/>
          <a:latin typeface="Arial" pitchFamily="2" charset="0"/>
          <a:ea typeface="Arial" pitchFamily="2" charset="0"/>
          <a:cs typeface="Arial" pitchFamily="2" charset="0"/>
        </a:defRPr>
      </a:lvl1pPr>
      <a:lvl2pPr marL="742950" marR="0" indent="-285750" algn="l" defTabSz="914400">
        <a:lnSpc>
          <a:spcPct val="100000"/>
        </a:lnSpc>
        <a:spcBef>
          <a:spcPts val="0"/>
        </a:spcBef>
        <a:spcAft>
          <a:spcPts val="0"/>
        </a:spcAft>
        <a:buClrTx/>
        <a:buSzTx/>
        <a:buFont typeface="Arial" pitchFamily="2" charset="0"/>
        <a:buChar char="–"/>
        <a:tabLst/>
        <a:defRPr lang="de-de" sz="2800" b="0" i="0" u="none" strike="noStrike" kern="1" spc="0" baseline="0">
          <a:solidFill>
            <a:schemeClr val="tx1"/>
          </a:solidFill>
          <a:effectLst/>
          <a:latin typeface="Calibri" pitchFamily="2" charset="0"/>
          <a:ea typeface="Calibri" pitchFamily="2" charset="0"/>
          <a:cs typeface="Calibri" pitchFamily="2" charset="0"/>
        </a:defRPr>
      </a:lvl2pPr>
      <a:lvl3pPr marL="1143000" marR="0" indent="-228600" algn="l" defTabSz="914400">
        <a:lnSpc>
          <a:spcPct val="100000"/>
        </a:lnSpc>
        <a:spcBef>
          <a:spcPts val="0"/>
        </a:spcBef>
        <a:spcAft>
          <a:spcPts val="0"/>
        </a:spcAft>
        <a:buClrTx/>
        <a:buSzTx/>
        <a:buFont typeface="Arial" pitchFamily="2" charset="0"/>
        <a:buChar char="•"/>
        <a:tabLst/>
        <a:defRPr lang="de-de" sz="2400" b="0" i="0" u="none" strike="noStrike" kern="1" spc="0" baseline="0">
          <a:solidFill>
            <a:schemeClr val="tx1"/>
          </a:solidFill>
          <a:effectLst/>
          <a:latin typeface="Calibri" pitchFamily="2" charset="0"/>
          <a:ea typeface="Calibri" pitchFamily="2" charset="0"/>
          <a:cs typeface="Calibri" pitchFamily="2" charset="0"/>
        </a:defRPr>
      </a:lvl3pPr>
      <a:lvl4pPr marL="1600200" marR="0" indent="-228600" algn="l" defTabSz="914400">
        <a:lnSpc>
          <a:spcPct val="100000"/>
        </a:lnSpc>
        <a:spcBef>
          <a:spcPts val="0"/>
        </a:spcBef>
        <a:spcAft>
          <a:spcPts val="0"/>
        </a:spcAft>
        <a:buClrTx/>
        <a:buSzTx/>
        <a:buFont typeface="Arial" pitchFamily="2" charset="0"/>
        <a:buChar char="–"/>
        <a:tabLst/>
        <a:defRPr lang="de-de" sz="2000" b="0" i="0" u="none" strike="noStrike" kern="1" spc="0" baseline="0">
          <a:solidFill>
            <a:schemeClr val="tx1"/>
          </a:solidFill>
          <a:effectLst/>
          <a:latin typeface="Calibri" pitchFamily="2" charset="0"/>
          <a:ea typeface="Calibri" pitchFamily="2" charset="0"/>
          <a:cs typeface="Calibri" pitchFamily="2" charset="0"/>
        </a:defRPr>
      </a:lvl4pPr>
      <a:lvl5pPr marL="2057400" marR="0" indent="-228600" algn="l" defTabSz="914400">
        <a:lnSpc>
          <a:spcPct val="100000"/>
        </a:lnSpc>
        <a:spcBef>
          <a:spcPts val="0"/>
        </a:spcBef>
        <a:spcAft>
          <a:spcPts val="0"/>
        </a:spcAft>
        <a:buClrTx/>
        <a:buSzTx/>
        <a:buFont typeface="Arial" pitchFamily="2" charset="0"/>
        <a:buChar char="»"/>
        <a:tabLst/>
        <a:defRPr lang="de-de" sz="2000" b="0" i="0" u="none" strike="noStrike" kern="1" spc="0" baseline="0">
          <a:solidFill>
            <a:schemeClr val="tx1"/>
          </a:solidFill>
          <a:effectLst/>
          <a:latin typeface="Calibri" pitchFamily="2" charset="0"/>
          <a:ea typeface="Calibri" pitchFamily="2" charset="0"/>
          <a:cs typeface="Calibri" pitchFamily="2" charset="0"/>
        </a:defRPr>
      </a:lvl5pPr>
      <a:lvl6pPr marL="22860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6pPr>
      <a:lvl7pPr marL="27432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7pPr>
      <a:lvl8pPr marL="32004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8pPr>
      <a:lvl9pPr marL="36576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9pPr>
    </p:bodyStyle>
    <p:otherStyle>
      <a:lvl1pPr marL="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5pPr>
      <a:lvl6pPr marL="22860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6pPr>
      <a:lvl7pPr marL="27432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7pPr>
      <a:lvl8pPr marL="32004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8pPr>
      <a:lvl9pPr marL="36576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9pPr>
    </p:otherStyle>
  </p:txStyles>
</p:sldMaster>
</file>

<file path=ppt/slides/_rels/slide1.xml.rels><?xml version="1.0" encoding="UTF-8" standalone="yes" ?>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6.xml.rels><?xml version="1.0" encoding="UTF-8" standalone="yes" ?>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0.xml.rels><?xml version="1.0" encoding="UTF-8" standalone="yes" ?>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s>
</file>

<file path=ppt/slides/_rels/slide24.xml.rels><?xml version="1.0" encoding="UTF-8" standalone="yes" ?>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jpeg"/></Relationships>
</file>

<file path=ppt/slides/_rels/slide25.xml.rels><?xml version="1.0" encoding="UTF-8" standalone="yes" ?>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s>
</file>

<file path=ppt/slides/_rels/slide31.xml.rels><?xml version="1.0" encoding="UTF-8" standalone="yes" ?>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jpeg"/></Relationships>
</file>

<file path=ppt/slides/_rels/slide32.xml.rels><?xml version="1.0" encoding="UTF-8" standalone="yes" ?>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s>
</file>

<file path=ppt/slides/_rels/slide4.xml.rels><?xml version="1.0" encoding="UTF-8" standalone="yes" ?>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42.xml.rels><?xml version="1.0" encoding="UTF-8" standalone="yes" ?>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43.xml.rels><?xml version="1.0" encoding="UTF-8" standalone="yes" ?>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8.jpeg"/></Relationships>
</file>

<file path=ppt/slides/_rels/slide44.xml.rels><?xml version="1.0" encoding="UTF-8" standalone="yes" ?>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9.jpeg"/></Relationships>
</file>

<file path=ppt/slides/_rels/slide45.xml.rels><?xml version="1.0" encoding="UTF-8" standalone="yes" ?>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46.xml.rels><?xml version="1.0" encoding="UTF-8" standalone="yes" ?>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48.xml.rels><?xml version="1.0" encoding="UTF-8" standalone="yes" ?>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_rels/slide49.xml.rels><?xml version="1.0" encoding="UTF-8" standalone="yes" ?>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10.jpeg"/><Relationship Id="rId3" Type="http://schemas.openxmlformats.org/officeDocument/2006/relationships/image" Target="../media/image11.jpeg"/></Relationships>
</file>

<file path=ppt/slides/_rels/slide5.xml.rels><?xml version="1.0" encoding="UTF-8" standalone="yes" ?>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
<Relationships xmlns="http://schemas.openxmlformats.org/package/2006/relationships"><Relationship Id="rId1" Type="http://schemas.openxmlformats.org/officeDocument/2006/relationships/slideLayout" Target="../slideLayouts/slideLayout38.xml"/></Relationships>
</file>

<file path=ppt/slides/_rels/slide51.xml.rels><?xml version="1.0" encoding="UTF-8" standalone="yes" ?>
<Relationships xmlns="http://schemas.openxmlformats.org/package/2006/relationships"><Relationship Id="rId1" Type="http://schemas.openxmlformats.org/officeDocument/2006/relationships/slideLayout" Target="../slideLayouts/slideLayout49.xml"/></Relationships>
</file>

<file path=ppt/slides/_rels/slide52.xml.rels><?xml version="1.0" encoding="UTF-8" standalone="yes" ?>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image" Target="../media/image12.jpeg"/><Relationship Id="rId3" Type="http://schemas.openxmlformats.org/officeDocument/2006/relationships/image" Target="../media/image13.png"/></Relationships>
</file>

<file path=ppt/slides/_rels/slide53.xml.rels><?xml version="1.0" encoding="UTF-8" standalone="yes" ?>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image" Target="../media/image12.jpeg"/></Relationships>
</file>

<file path=ppt/slides/_rels/slide54.xml.rels><?xml version="1.0" encoding="UTF-8" standalone="yes" ?>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image" Target="../media/image12.jpeg"/></Relationships>
</file>

<file path=ppt/slides/_rels/slide55.xml.rels><?xml version="1.0" encoding="UTF-8" standalone="yes" ?>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image" Target="../media/image12.jpeg"/></Relationships>
</file>

<file path=ppt/slides/_rels/slide56.xml.rels><?xml version="1.0" encoding="UTF-8" standalone="yes" ?>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image" Target="../media/image12.jpeg"/></Relationships>
</file>

<file path=ppt/slides/_rels/slide57.xml.rels><?xml version="1.0" encoding="UTF-8" standalone="yes" ?>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image" Target="../media/image12.jpeg"/></Relationships>
</file>

<file path=ppt/slides/_rels/slide58.xml.rels><?xml version="1.0" encoding="UTF-8" standalone="yes" ?>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image" Target="../media/image12.jpeg"/></Relationships>
</file>

<file path=ppt/slides/_rels/slide59.xml.rels><?xml version="1.0" encoding="UTF-8" standalone="yes" ?>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image" Target="../media/image12.jpeg"/></Relationships>
</file>

<file path=ppt/slides/_rels/slide6.xml.rels><?xml version="1.0" encoding="UTF-8" standalone="yes" ?>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image" Target="../media/image12.jpeg"/></Relationships>
</file>

<file path=ppt/slides/_rels/slide61.xml.rels><?xml version="1.0" encoding="UTF-8" standalone="yes" ?>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image" Target="../media/image12.jpeg"/></Relationships>
</file>

<file path=ppt/slides/_rels/slide62.xml.rels><?xml version="1.0" encoding="UTF-8" standalone="yes" ?>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image" Target="../media/image12.jpeg"/></Relationships>
</file>

<file path=ppt/slides/_rels/slide63.xml.rels><?xml version="1.0" encoding="UTF-8" standalone="yes" ?>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image" Target="../media/image12.jpeg"/></Relationships>
</file>

<file path=ppt/slides/_rels/slide64.xml.rels><?xml version="1.0" encoding="UTF-8" standalone="yes" ?>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image" Target="../media/image12.jpeg"/></Relationships>
</file>

<file path=ppt/slides/_rels/slide65.xml.rels><?xml version="1.0" encoding="UTF-8" standalone="yes" ?>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image" Target="../media/image12.jpeg"/></Relationships>
</file>

<file path=ppt/slides/_rels/slide66.xml.rels><?xml version="1.0" encoding="UTF-8" standalone="yes" ?>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image" Target="../media/image12.jpeg"/></Relationships>
</file>

<file path=ppt/slides/_rels/slide67.xml.rels><?xml version="1.0" encoding="UTF-8" standalone="yes" ?>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image" Target="../media/image12.jpeg"/></Relationships>
</file>

<file path=ppt/slides/_rels/slide68.xml.rels><?xml version="1.0" encoding="UTF-8" standalone="yes" ?>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image" Target="../media/image12.jpeg"/></Relationships>
</file>

<file path=ppt/slides/_rels/slide69.xml.rels><?xml version="1.0" encoding="UTF-8" standalone="yes" ?>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image" Target="../media/image12.jpeg"/></Relationships>
</file>

<file path=ppt/slides/_rels/slide7.xml.rels><?xml version="1.0" encoding="UTF-8" standalone="yes" ?>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image" Target="../media/image12.jpeg"/></Relationships>
</file>

<file path=ppt/slides/_rels/slide71.xml.rels><?xml version="1.0" encoding="UTF-8" standalone="yes" ?>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image" Target="../media/image12.jpeg"/></Relationships>
</file>

<file path=ppt/slides/_rels/slide72.xml.rels><?xml version="1.0" encoding="UTF-8" standalone="yes" ?>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image" Target="../media/image14.png"/><Relationship Id="rId3" Type="http://schemas.openxmlformats.org/officeDocument/2006/relationships/image" Target="../media/image12.jpeg"/></Relationships>
</file>

<file path=ppt/slides/_rels/slide73.xml.rels><?xml version="1.0" encoding="UTF-8" standalone="yes" ?>
<Relationships xmlns="http://schemas.openxmlformats.org/package/2006/relationships"><Relationship Id="rId1" Type="http://schemas.openxmlformats.org/officeDocument/2006/relationships/slideLayout" Target="../slideLayouts/slideLayout49.xml"/></Relationships>
</file>

<file path=ppt/slides/_rels/slide74.xml.rels><?xml version="1.0" encoding="UTF-8" standalone="yes" ?>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image" Target="../media/image12.jpeg"/></Relationships>
</file>

<file path=ppt/slides/_rels/slide75.xml.rels><?xml version="1.0" encoding="UTF-8" standalone="yes" ?>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image" Target="../media/image12.jpeg"/></Relationships>
</file>

<file path=ppt/slides/_rels/slide76.xml.rels><?xml version="1.0" encoding="UTF-8" standalone="yes" ?>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image" Target="../media/image12.jpeg"/></Relationships>
</file>

<file path=ppt/slides/_rels/slide77.xml.rels><?xml version="1.0" encoding="UTF-8" standalone="yes" ?>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image" Target="../media/image12.jpeg"/></Relationships>
</file>

<file path=ppt/slides/_rels/slide78.xml.rels><?xml version="1.0" encoding="UTF-8" standalone="yes" ?>
<Relationships xmlns="http://schemas.openxmlformats.org/package/2006/relationships"><Relationship Id="rId1" Type="http://schemas.openxmlformats.org/officeDocument/2006/relationships/slideLayout" Target="../slideLayouts/slideLayout49.xml"/></Relationships>
</file>

<file path=ppt/slides/_rels/slide79.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8.xml.rels><?xml version="1.0" encoding="UTF-8" standalone="yes" ?>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9.xml.rels><?xml version="1.0" encoding="UTF-8" standalone="yes" ?>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Titel 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MVdirsMAAAAEAAAAAAAAAAAAAAAAAAAAAAAAAAeAAAAaAAAAAAAAAAAAAAAAAAAAAAAAAAAAAAAECcAABAnAAAAAAAAAAAAAAAAAAAAAAAAAAAAAAAAAAAAAAAAAAAAABQAAAAAAAAAwMD/AAAAAABkAAAAMgAAAAAAAABkAAAAAAAAAH9/fwAKAAAAHwAAAFQAAAD///8A////AQAAAAAAAAAAAAAAAAAAAAAAAAAAAAAAAAAAAAAAAAAAAAAAAH9/fwDu7OEDzMzMAMDA/wB/f38AAAAAAAAAAAAAAAAAAAAAAAAAAAAhAAAAGAAAABQAAADCAgAAtQ4AALY2AADCIgAAEAAAACYAAAAIAAAAAQAAAAAAAAA="/>
              </a:ext>
            </a:extLst>
          </p:cNvSpPr>
          <p:nvPr>
            <p:ph type="ctrTitle"/>
          </p:nvPr>
        </p:nvSpPr>
        <p:spPr>
          <a:xfrm>
            <a:off x="448310" y="2390775"/>
            <a:ext cx="8445500" cy="3259455"/>
          </a:xfrm>
        </p:spPr>
        <p:txBody>
          <a:bodyPr/>
          <a:lstStyle/>
          <a:p>
            <a:pPr algn="ctr">
              <a:defRPr lang="de-de"/>
            </a:pPr>
            <a:br/>
            <a:r>
              <a:rPr lang="de-de" sz="4000"/>
              <a:t>Vereinsvertretersitzung</a:t>
            </a:r>
            <a:br/>
            <a:r>
              <a:rPr lang="de-de" sz="4000"/>
              <a:t>Werra-Meißner</a:t>
            </a:r>
            <a:br/>
            <a:r>
              <a:rPr lang="de-de" sz="4000"/>
              <a:t>Saison 2023/2024</a:t>
            </a:r>
            <a:br/>
            <a:br/>
            <a:br/>
            <a:br/>
            <a:endParaRPr lang="de-de" sz="4000"/>
          </a:p>
        </p:txBody>
      </p:sp>
    </p:spTree>
  </p:cSld>
  <p:clrMapOvr>
    <a:masterClrMapping/>
  </p:clrMapOvr>
  <p:timing>
    <p:tnLst>
      <p:par>
        <p:cTn id="1" dur="indefinite" restart="never" nodeType="tmRoot"/>
      </p:par>
    </p:tnLst>
  </p:timing>
</p:sld>
</file>

<file path=ppt/slides/slide10.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Fußzeilenplatzhalter 3"/>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H9/fwDu7OEDzMzMAMDA/wB/f38AAAAAAAAAAAAAAAAAAAAAAAAAAAAhAAAAGAAAABQAAADMAwAAaSgAALM0AADHKQAAEAAAACYAAAAIAAAAPZAAAH8AAAA="/>
              </a:ext>
            </a:extLst>
          </p:cNvSpPr>
          <p:nvPr>
            <p:ph type="ftr" sz="quarter" idx="3"/>
          </p:nvPr>
        </p:nvSpPr>
        <p:spPr>
          <a:xfrm>
            <a:off x="617220" y="6569075"/>
            <a:ext cx="7949565" cy="222250"/>
          </a:xfrm>
          <a:noFill/>
        </p:spPr>
        <p:txBody>
          <a:bodyPr vert="horz" wrap="square" lIns="91440" tIns="45720" rIns="91440" bIns="45720" numCol="1" spcCol="215900" anchor="ctr">
            <a:prstTxWarp prst="textNoShape">
              <a:avLst/>
            </a:prstTxWarp>
          </a:bodyPr>
          <a:lstStyle>
            <a:lvl1pPr>
              <a:defRPr lang="de-de">
                <a:solidFill>
                  <a:schemeClr val="tx1"/>
                </a:solidFill>
                <a:latin typeface="Calibri" pitchFamily="2" charset="0"/>
                <a:ea typeface="Calibri" pitchFamily="2" charset="0"/>
                <a:cs typeface="Calibri" pitchFamily="2" charset="0"/>
              </a:defRPr>
            </a:lvl1pPr>
            <a:lvl2pPr marL="742950" indent="-285750">
              <a:defRPr lang="de-de">
                <a:solidFill>
                  <a:schemeClr val="tx1"/>
                </a:solidFill>
                <a:latin typeface="Calibri" pitchFamily="2" charset="0"/>
                <a:ea typeface="Calibri" pitchFamily="2" charset="0"/>
                <a:cs typeface="Calibri" pitchFamily="2" charset="0"/>
              </a:defRPr>
            </a:lvl2pPr>
            <a:lvl3pPr marL="1143000" indent="-228600">
              <a:defRPr lang="de-de">
                <a:solidFill>
                  <a:schemeClr val="tx1"/>
                </a:solidFill>
                <a:latin typeface="Calibri" pitchFamily="2" charset="0"/>
                <a:ea typeface="Calibri" pitchFamily="2" charset="0"/>
                <a:cs typeface="Calibri" pitchFamily="2" charset="0"/>
              </a:defRPr>
            </a:lvl3pPr>
            <a:lvl4pPr marL="1600200" indent="-228600">
              <a:defRPr lang="de-de">
                <a:solidFill>
                  <a:schemeClr val="tx1"/>
                </a:solidFill>
                <a:latin typeface="Calibri" pitchFamily="2" charset="0"/>
                <a:ea typeface="Calibri" pitchFamily="2" charset="0"/>
                <a:cs typeface="Calibri" pitchFamily="2" charset="0"/>
              </a:defRPr>
            </a:lvl4pPr>
            <a:lvl5pPr marL="2057400" indent="-228600">
              <a:defRPr lang="de-de">
                <a:solidFill>
                  <a:schemeClr val="tx1"/>
                </a:solidFill>
                <a:latin typeface="Calibri" pitchFamily="2" charset="0"/>
                <a:ea typeface="Calibri" pitchFamily="2" charset="0"/>
                <a:cs typeface="Calibri" pitchFamily="2" charset="0"/>
              </a:defRPr>
            </a:lvl5pPr>
            <a:lvl6pPr marL="2514600" indent="-228600">
              <a:spcBef>
                <a:spcPts val="0"/>
              </a:spcBef>
              <a:spcAft>
                <a:spcPts val="0"/>
              </a:spcAft>
              <a:defRPr lang="de-de">
                <a:solidFill>
                  <a:schemeClr val="tx1"/>
                </a:solidFill>
                <a:latin typeface="Calibri" pitchFamily="2" charset="0"/>
                <a:ea typeface="Calibri" pitchFamily="2" charset="0"/>
                <a:cs typeface="Calibri" pitchFamily="2" charset="0"/>
              </a:defRPr>
            </a:lvl6pPr>
            <a:lvl7pPr marL="2971800" indent="-228600">
              <a:spcBef>
                <a:spcPts val="0"/>
              </a:spcBef>
              <a:spcAft>
                <a:spcPts val="0"/>
              </a:spcAft>
              <a:defRPr lang="de-de">
                <a:solidFill>
                  <a:schemeClr val="tx1"/>
                </a:solidFill>
                <a:latin typeface="Calibri" pitchFamily="2" charset="0"/>
                <a:ea typeface="Calibri" pitchFamily="2" charset="0"/>
                <a:cs typeface="Calibri" pitchFamily="2" charset="0"/>
              </a:defRPr>
            </a:lvl7pPr>
            <a:lvl8pPr marL="3429000" indent="-228600">
              <a:spcBef>
                <a:spcPts val="0"/>
              </a:spcBef>
              <a:spcAft>
                <a:spcPts val="0"/>
              </a:spcAft>
              <a:defRPr lang="de-de">
                <a:solidFill>
                  <a:schemeClr val="tx1"/>
                </a:solidFill>
                <a:latin typeface="Calibri" pitchFamily="2" charset="0"/>
                <a:ea typeface="Calibri" pitchFamily="2" charset="0"/>
                <a:cs typeface="Calibri" pitchFamily="2" charset="0"/>
              </a:defRPr>
            </a:lvl8pPr>
            <a:lvl9pPr marL="3886200" indent="-228600">
              <a:spcBef>
                <a:spcPts val="0"/>
              </a:spcBef>
              <a:spcAft>
                <a:spcPts val="0"/>
              </a:spcAft>
              <a:defRPr lang="de-de">
                <a:solidFill>
                  <a:schemeClr val="tx1"/>
                </a:solidFill>
                <a:latin typeface="Calibri" pitchFamily="2" charset="0"/>
                <a:ea typeface="Calibri" pitchFamily="2" charset="0"/>
                <a:cs typeface="Calibri" pitchFamily="2" charset="0"/>
              </a:defRPr>
            </a:lvl9pPr>
          </a:lstStyle>
          <a:p>
            <a:pPr>
              <a:spcBef>
                <a:spcPts val="0"/>
              </a:spcBef>
              <a:spcAft>
                <a:spcPts val="0"/>
              </a:spcAft>
              <a:defRPr lang="de-de"/>
            </a:pPr>
            <a:r>
              <a:t>14.07.2023| KFA Werra-Meißner</a:t>
            </a:r>
            <a:endParaRPr lang="de-de">
              <a:solidFill>
                <a:srgbClr val="000000"/>
              </a:solidFill>
              <a:latin typeface="Arial" pitchFamily="2" charset="0"/>
              <a:ea typeface="Calibri" pitchFamily="2" charset="0"/>
              <a:cs typeface="Calibri" pitchFamily="2" charset="0"/>
            </a:endParaRPr>
          </a:p>
        </p:txBody>
      </p:sp>
      <p:sp>
        <p:nvSpPr>
          <p:cNvPr id="3" name="Titel 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AAAAAH9/fwDu7OEDzMzMAMDA/wB/f38AAAAAAAAAAAAAAAAAAAAAAAAAAAAhAAAAGAAAABQAAADNAwAALwgAAJw0AACwCwAAEAAAACYAAAAIAAAAAQAAAAAAAAA="/>
              </a:ext>
            </a:extLst>
          </p:cNvSpPr>
          <p:nvPr>
            <p:ph type="title"/>
          </p:nvPr>
        </p:nvSpPr>
        <p:spPr>
          <a:xfrm>
            <a:off x="617855" y="1330325"/>
            <a:ext cx="7934325" cy="569595"/>
          </a:xfrm>
        </p:spPr>
        <p:txBody>
          <a:bodyPr/>
          <a:lstStyle/>
          <a:p>
            <a:pPr algn="ctr">
              <a:defRPr lang="de-de"/>
            </a:pPr>
            <a:r>
              <a:rPr lang="de-de" sz="2800" b="1"/>
              <a:t>Infos zum Spielbetrieb Teil II</a:t>
            </a:r>
            <a:endParaRPr lang="de-de" sz="2800" b="1"/>
          </a:p>
        </p:txBody>
      </p:sp>
      <p:sp>
        <p:nvSpPr>
          <p:cNvPr id="4" name="Inhaltsplatzhalter 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AAAAAH9/fwDu7OEDzMzMAMDA/wB/f38AAAAAAAAAAAAAAAAAAAAAAAAAAAAhAAAAGAAAABQAAABtCQAAOwwAADI6AAACJgAAEAAAACYAAAAIAAAAPRAAAAAAAAA="/>
              </a:ext>
            </a:extLst>
          </p:cNvSpPr>
          <p:nvPr>
            <p:ph type="body" idx="1"/>
          </p:nvPr>
        </p:nvSpPr>
        <p:spPr>
          <a:xfrm>
            <a:off x="1532255" y="1988185"/>
            <a:ext cx="7927975" cy="4190365"/>
          </a:xfrm>
        </p:spPr>
        <p:txBody>
          <a:bodyPr vert="horz" wrap="square" lIns="0" tIns="0" rIns="0" bIns="0" numCol="1" spcCol="215900" anchor="t">
            <a:prstTxWarp prst="textNoShape">
              <a:avLst/>
            </a:prstTxWarp>
          </a:bodyPr>
          <a:lstStyle/>
          <a:p>
            <a:pPr marL="342900" indent="-342900">
              <a:buFont typeface="Arial" pitchFamily="2" charset="0"/>
              <a:buChar char="•"/>
              <a:defRPr lang="de-de"/>
            </a:pPr>
            <a:endParaRPr lang="de-de" sz="1000"/>
          </a:p>
          <a:p>
            <a:pPr marL="342900" indent="-342900">
              <a:buFont typeface="Arial" pitchFamily="2" charset="0"/>
              <a:buChar char="•"/>
              <a:defRPr lang="de-de"/>
            </a:pPr>
            <a:endParaRPr lang="de-de" sz="2000"/>
          </a:p>
          <a:p>
            <a:pPr>
              <a:defRPr lang="de-de"/>
            </a:pPr>
            <a:endParaRPr lang="de-de" sz="800" b="1"/>
          </a:p>
          <a:p>
            <a:pPr marL="285750" indent="-285750">
              <a:buFont typeface="Arial" pitchFamily="2" charset="0"/>
              <a:buChar char="•"/>
              <a:defRPr lang="de-de"/>
            </a:pPr>
            <a:r>
              <a:rPr lang="de-de" sz="2000"/>
              <a:t>Spieltag wird vollständig angesetzt</a:t>
            </a:r>
            <a:endParaRPr lang="de-de" sz="2000"/>
          </a:p>
          <a:p>
            <a:pPr marL="285750" indent="-285750">
              <a:buFont typeface="Arial" pitchFamily="2" charset="0"/>
              <a:buChar char="•"/>
              <a:defRPr lang="de-de"/>
            </a:pPr>
            <a:r>
              <a:rPr lang="de-de" sz="2000"/>
              <a:t>Bei Verlegungswunsch muss zugestimmt werden</a:t>
            </a:r>
            <a:endParaRPr lang="de-de" sz="2000"/>
          </a:p>
          <a:p>
            <a:pPr marL="285750" indent="-285750">
              <a:buFont typeface="Arial" pitchFamily="2" charset="0"/>
              <a:buChar char="•"/>
              <a:defRPr lang="de-de"/>
            </a:pPr>
            <a:endParaRPr lang="de-de" sz="2000"/>
          </a:p>
          <a:p>
            <a:pPr marL="285750" indent="-285750">
              <a:buFont typeface="Arial" pitchFamily="2" charset="0"/>
              <a:buChar char="•"/>
              <a:defRPr lang="de-de"/>
            </a:pPr>
            <a:endParaRPr lang="de-de" sz="2000"/>
          </a:p>
          <a:p>
            <a:pPr marL="285750" indent="-285750">
              <a:buFont typeface="Arial" pitchFamily="2" charset="0"/>
              <a:buChar char="•"/>
              <a:defRPr lang="de-de"/>
            </a:pPr>
            <a:endParaRPr lang="de-de" sz="600"/>
          </a:p>
          <a:p>
            <a:pPr marL="285750" indent="-285750">
              <a:buFont typeface="Arial" pitchFamily="2" charset="0"/>
              <a:buChar char="•"/>
              <a:defRPr lang="de-de"/>
            </a:pPr>
            <a:r>
              <a:rPr lang="de-de" sz="2000"/>
              <a:t>keiner 9er-Mannschaft gemeldet</a:t>
            </a:r>
            <a:endParaRPr lang="de-de" sz="2000"/>
          </a:p>
          <a:p>
            <a:pPr marL="285750" indent="-285750">
              <a:buFont typeface="Arial" pitchFamily="2" charset="0"/>
              <a:buChar char="•"/>
              <a:defRPr lang="de-de"/>
            </a:pPr>
            <a:r>
              <a:rPr lang="de-de" sz="2000"/>
              <a:t>Änderungen im Regelwerk:</a:t>
            </a:r>
            <a:br/>
            <a:r>
              <a:rPr lang="de-de" sz="2000"/>
              <a:t>a) Spielfeld nicht mehr verkürzt</a:t>
            </a:r>
            <a:endParaRPr lang="de-de" sz="2000"/>
          </a:p>
          <a:p>
            <a:pPr marL="285750" indent="-285750">
              <a:buFont typeface="Arial" pitchFamily="2" charset="0"/>
              <a:buChar char="•"/>
              <a:defRPr lang="de-de"/>
            </a:pPr>
            <a:r>
              <a:rPr lang="de-de" sz="2000"/>
              <a:t>b) Spielzeit: 2 x 35 Minuten</a:t>
            </a:r>
            <a:endParaRPr lang="de-de" sz="2000"/>
          </a:p>
          <a:p>
            <a:pPr marL="285750" indent="-285750">
              <a:buFont typeface="Arial" pitchFamily="2" charset="0"/>
              <a:buChar char="•"/>
              <a:defRPr lang="de-de"/>
            </a:pPr>
            <a:r>
              <a:rPr lang="de-de" sz="2000"/>
              <a:t>Modell „Bernhardt“ in Durchführungsbestimmungen</a:t>
            </a:r>
            <a:endParaRPr lang="de-de" sz="2000"/>
          </a:p>
          <a:p>
            <a:pPr>
              <a:defRPr lang="de-de"/>
            </a:pPr>
            <a:endParaRPr lang="de-de" sz="2000"/>
          </a:p>
          <a:p>
            <a:pPr marL="285750" indent="-285750">
              <a:buFont typeface="Arial" pitchFamily="2" charset="0"/>
              <a:buChar char="•"/>
              <a:defRPr lang="de-de"/>
            </a:pPr>
            <a:endParaRPr lang="de-de" sz="2000"/>
          </a:p>
          <a:p>
            <a:pPr marL="285750" indent="-285750">
              <a:buFont typeface="Arial" pitchFamily="2" charset="0"/>
              <a:buChar char="•"/>
              <a:defRPr lang="de-de"/>
            </a:pPr>
            <a:endParaRPr lang="de-de" sz="800"/>
          </a:p>
          <a:p>
            <a:pPr>
              <a:defRPr lang="de-de"/>
            </a:pPr>
            <a:endParaRPr lang="de-de" sz="2000"/>
          </a:p>
          <a:p>
            <a:pPr>
              <a:defRPr lang="de-de"/>
            </a:pPr>
            <a:endParaRPr lang="de-de" sz="2000"/>
          </a:p>
          <a:p>
            <a:pPr>
              <a:defRPr lang="de-de"/>
            </a:pPr>
            <a:endParaRPr lang="de-de" sz="2000"/>
          </a:p>
        </p:txBody>
      </p:sp>
      <p:sp>
        <p:nvSpPr>
          <p:cNvPr id="5" name="Abgerundetes Rechteck 6"/>
          <p:cNvSpPr>
            <a:extLst>
              <a:ext uri="smNativeData">
                <pr:smNativeData xmlns:pr="smNativeData" val="SMDATA_13_QFaxZBMAAAAlAAAAZQAAAA0AAAAAkAAAAEgAAACQAAAASAAAAAAAAAABAAAAAAAAAAEAAABQAAAAhbacS3FV1T8AAAAAAADwvwAAAAAAAOA/AAAAAAAA4D8AAAAAAADgPwAAAAAAAOA/AAAAAAAA4D8AAAAAAADgPwAAAAAAAOA/AAAAAAAA4D8CAAAAjAAAAAEAAAAAAAAAjLTj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QAAAAAAAAACAAAAAAAAAAEAAAAAAAAJPgAAAAAAAAAfAAAAZAAAAGQAAAAAAAAAy8vLAD4AAAAAAAAAHwAAAGQAAABkAAAAAAAAABcAAAAUAAAAAAAAAAAAAAD/fwAA/38AAAAAAAAJAAAABAAAAAAAAAAMAAAAEAAAAAAAAAAAAAAAAAAAAAAAAAAeAAAAaAAAAAAAAAAAAAAAAAAAAAAAAAAAAAAAECcAABAnAAAAAAAAAAAAAAAAAAAAAAAAAAAAAAAAAAAAAAAAAAAAAD8AAAAAAAAAwMD/AAAAAAAAAAAAAAAAAAAAAABkAAAAAAAAAH9/fwAKAAAAHwAAAFQAAACMtOMA////AQAAAAAAAAAAAAAAAAAAAAAAAAAAAAAAAAAAAAAAAAAAAAAAAH9/fwAAAAACy8vLAMDA/wB/f38AAAAAAAAAAAAAAAAAAAAAAAAAAAAhAAAAGAAAABQAAADiCAAAewwAAJUqAABZDwAAEAAAACYAAAAIAAAA//////////8="/>
              </a:ext>
            </a:extLst>
          </p:cNvSpPr>
          <p:nvPr/>
        </p:nvSpPr>
        <p:spPr>
          <a:xfrm>
            <a:off x="1443990" y="2028825"/>
            <a:ext cx="5478145" cy="466090"/>
          </a:xfrm>
          <a:prstGeom prst="roundRect">
            <a:avLst>
              <a:gd name="adj" fmla="val 16667"/>
            </a:avLst>
          </a:prstGeom>
          <a:solidFill>
            <a:srgbClr val="8CB4E3"/>
          </a:solidFill>
          <a:ln w="9525" cap="flat" cmpd="sng" algn="ctr">
            <a:solidFill>
              <a:srgbClr val="000000"/>
            </a:solidFill>
            <a:prstDash val="solid"/>
            <a:headEnd type="none"/>
            <a:tailEnd type="none"/>
          </a:ln>
          <a:effectLst>
            <a:outerShdw blurRad="40005" dist="19685" dir="5400000" algn="tr">
              <a:schemeClr val="tx1">
                <a:alpha val="38000"/>
              </a:schemeClr>
            </a:outerShdw>
          </a:effectLst>
        </p:spPr>
        <p:txBody>
          <a:bodyPr vert="horz" wrap="square" lIns="91440" tIns="45720" rIns="91440" bIns="45720" numCol="1" spcCol="215900" anchor="ctr"/>
          <a:lstStyle/>
          <a:p>
            <a:pPr algn="ctr">
              <a:defRPr lang="de-de">
                <a:solidFill>
                  <a:srgbClr val="000000"/>
                </a:solidFill>
              </a:defRPr>
            </a:pPr>
            <a:r>
              <a:rPr lang="de-de" sz="2400">
                <a:solidFill>
                  <a:schemeClr val="tx1"/>
                </a:solidFill>
                <a:latin typeface="Arial" pitchFamily="2" charset="0"/>
                <a:ea typeface="Calibri" pitchFamily="2" charset="0"/>
                <a:cs typeface="Arial" pitchFamily="2" charset="0"/>
              </a:rPr>
              <a:t>„Open-Flair-Regelung“</a:t>
            </a:r>
            <a:endParaRPr lang="de-de" sz="2400">
              <a:solidFill>
                <a:schemeClr val="tx1"/>
              </a:solidFill>
              <a:latin typeface="Arial" pitchFamily="2" charset="0"/>
              <a:ea typeface="Calibri" pitchFamily="2" charset="0"/>
              <a:cs typeface="Arial" pitchFamily="2" charset="0"/>
            </a:endParaRPr>
          </a:p>
        </p:txBody>
      </p:sp>
      <p:sp>
        <p:nvSpPr>
          <p:cNvPr id="6" name="Abgerundetes Rechteck 6"/>
          <p:cNvSpPr>
            <a:extLst>
              <a:ext uri="smNativeData">
                <pr:smNativeData xmlns:pr="smNativeData" val="SMDATA_13_QFaxZBMAAAAlAAAAZQAAAA0AAAAAkAAAAEgAAACQAAAASAAAAAAAAAABAAAAAAAAAAEAAABQAAAAhbacS3FV1T8AAAAAAADwvwAAAAAAAOA/AAAAAAAA4D8AAAAAAADgPwAAAAAAAOA/AAAAAAAA4D8AAAAAAADgPwAAAAAAAOA/AAAAAAAA4D8CAAAAjAAAAAEAAAAAAAAAjLTj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QAAAAAAAAACAAAAAAAAAAEAAAAAAAAJPgAAAAAAAAAfAAAAZAAAAGQAAAAAAAAAy8vLAD4AAAAAAAAAHwAAAGQAAABkAAAAAAAAABcAAAAUAAAAAAAAAAAAAAD/fwAA/38AAAAAAAAJAAAABAAAAAAAAAAMAAAAEAAAAAAAAAAAAAAAAAAAAAAAAAAeAAAAaAAAAAAAAAAAAAAAAAAAAAAAAAAAAAAAECcAABAnAAAAAAAAAAAAAAAAAAAAAAAAAAAAAAAAAAAAAAAAAAAAAD8AAAAAAAAAwMD/AAAAAAAAAAAAAAAAAAAAAABkAAAAAAAAAH9/fwAKAAAAHwAAAFQAAACMtOMA////AQAAAAAAAAAAAAAAAAAAAAAAAAAAAAAAAAAAAAAAAAAAAAAAAH9/fwAAAAACy8vLAMDA/wB/f38AAAAAAAAAAAAAAAAAAAAAAAAAAAAhAAAAGAAAABQAAADiCAAAQhYAAJUqAAAfGQAAEAAAACYAAAAIAAAA//////////8="/>
              </a:ext>
            </a:extLst>
          </p:cNvSpPr>
          <p:nvPr/>
        </p:nvSpPr>
        <p:spPr>
          <a:xfrm>
            <a:off x="1443990" y="3618230"/>
            <a:ext cx="5478145" cy="465455"/>
          </a:xfrm>
          <a:prstGeom prst="roundRect">
            <a:avLst>
              <a:gd name="adj" fmla="val 16667"/>
            </a:avLst>
          </a:prstGeom>
          <a:solidFill>
            <a:srgbClr val="8CB4E3"/>
          </a:solidFill>
          <a:ln w="9525" cap="flat" cmpd="sng" algn="ctr">
            <a:solidFill>
              <a:srgbClr val="000000"/>
            </a:solidFill>
            <a:prstDash val="solid"/>
            <a:headEnd type="none"/>
            <a:tailEnd type="none"/>
          </a:ln>
          <a:effectLst>
            <a:outerShdw blurRad="40005" dist="19685" dir="5400000" algn="tr">
              <a:schemeClr val="tx1">
                <a:alpha val="38000"/>
              </a:schemeClr>
            </a:outerShdw>
          </a:effectLst>
        </p:spPr>
        <p:txBody>
          <a:bodyPr vert="horz" wrap="square" lIns="91440" tIns="45720" rIns="91440" bIns="45720" numCol="1" spcCol="215900" anchor="ctr"/>
          <a:lstStyle/>
          <a:p>
            <a:pPr algn="ctr">
              <a:defRPr lang="de-de">
                <a:solidFill>
                  <a:srgbClr val="000000"/>
                </a:solidFill>
              </a:defRPr>
            </a:pPr>
            <a:r>
              <a:rPr lang="de-de" sz="2400">
                <a:solidFill>
                  <a:schemeClr val="tx1"/>
                </a:solidFill>
                <a:latin typeface="Arial" pitchFamily="2" charset="0"/>
                <a:ea typeface="Calibri" pitchFamily="2" charset="0"/>
                <a:cs typeface="Arial" pitchFamily="2" charset="0"/>
              </a:rPr>
              <a:t>Norweger Modell</a:t>
            </a:r>
            <a:endParaRPr lang="de-de" sz="2400">
              <a:solidFill>
                <a:schemeClr val="tx1"/>
              </a:solidFill>
              <a:latin typeface="Arial" pitchFamily="2" charset="0"/>
              <a:ea typeface="Calibri" pitchFamily="2" charset="0"/>
              <a:cs typeface="Arial" pitchFamily="2" charset="0"/>
            </a:endParaRPr>
          </a:p>
        </p:txBody>
      </p:sp>
    </p:spTree>
  </p:cSld>
  <p:clrMapOvr>
    <a:masterClrMapping/>
  </p:clrMapOvr>
  <p:timing>
    <p:tnLst>
      <p:par>
        <p:cTn id="1" dur="indefinite" restart="never" nodeType="tmRoot"/>
      </p:par>
    </p:tnLst>
  </p:timing>
</p:sld>
</file>

<file path=ppt/slides/slide11.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Fußzeilenplatzhalter 3"/>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H9/fwDu7OEDzMzMAMDA/wB/f38AAAAAAAAAAAAAAAAAAAAAAAAAAAAhAAAAGAAAABQAAADMAwAAaSgAALM0AADHKQAAEAAAACYAAAAIAAAAPZAAAH8AAAA="/>
              </a:ext>
            </a:extLst>
          </p:cNvSpPr>
          <p:nvPr>
            <p:ph type="ftr" sz="quarter" idx="3"/>
          </p:nvPr>
        </p:nvSpPr>
        <p:spPr>
          <a:xfrm>
            <a:off x="617220" y="6569075"/>
            <a:ext cx="7949565" cy="222250"/>
          </a:xfrm>
          <a:noFill/>
        </p:spPr>
        <p:txBody>
          <a:bodyPr vert="horz" wrap="square" lIns="91440" tIns="45720" rIns="91440" bIns="45720" numCol="1" spcCol="215900" anchor="ctr">
            <a:prstTxWarp prst="textNoShape">
              <a:avLst/>
            </a:prstTxWarp>
          </a:bodyPr>
          <a:lstStyle>
            <a:lvl1pPr>
              <a:defRPr lang="de-de">
                <a:solidFill>
                  <a:schemeClr val="tx1"/>
                </a:solidFill>
                <a:latin typeface="Calibri" pitchFamily="2" charset="0"/>
                <a:ea typeface="Calibri" pitchFamily="2" charset="0"/>
                <a:cs typeface="Calibri" pitchFamily="2" charset="0"/>
              </a:defRPr>
            </a:lvl1pPr>
            <a:lvl2pPr marL="742950" indent="-285750">
              <a:defRPr lang="de-de">
                <a:solidFill>
                  <a:schemeClr val="tx1"/>
                </a:solidFill>
                <a:latin typeface="Calibri" pitchFamily="2" charset="0"/>
                <a:ea typeface="Calibri" pitchFamily="2" charset="0"/>
                <a:cs typeface="Calibri" pitchFamily="2" charset="0"/>
              </a:defRPr>
            </a:lvl2pPr>
            <a:lvl3pPr marL="1143000" indent="-228600">
              <a:defRPr lang="de-de">
                <a:solidFill>
                  <a:schemeClr val="tx1"/>
                </a:solidFill>
                <a:latin typeface="Calibri" pitchFamily="2" charset="0"/>
                <a:ea typeface="Calibri" pitchFamily="2" charset="0"/>
                <a:cs typeface="Calibri" pitchFamily="2" charset="0"/>
              </a:defRPr>
            </a:lvl3pPr>
            <a:lvl4pPr marL="1600200" indent="-228600">
              <a:defRPr lang="de-de">
                <a:solidFill>
                  <a:schemeClr val="tx1"/>
                </a:solidFill>
                <a:latin typeface="Calibri" pitchFamily="2" charset="0"/>
                <a:ea typeface="Calibri" pitchFamily="2" charset="0"/>
                <a:cs typeface="Calibri" pitchFamily="2" charset="0"/>
              </a:defRPr>
            </a:lvl4pPr>
            <a:lvl5pPr marL="2057400" indent="-228600">
              <a:defRPr lang="de-de">
                <a:solidFill>
                  <a:schemeClr val="tx1"/>
                </a:solidFill>
                <a:latin typeface="Calibri" pitchFamily="2" charset="0"/>
                <a:ea typeface="Calibri" pitchFamily="2" charset="0"/>
                <a:cs typeface="Calibri" pitchFamily="2" charset="0"/>
              </a:defRPr>
            </a:lvl5pPr>
            <a:lvl6pPr marL="2514600" indent="-228600">
              <a:spcBef>
                <a:spcPts val="0"/>
              </a:spcBef>
              <a:spcAft>
                <a:spcPts val="0"/>
              </a:spcAft>
              <a:defRPr lang="de-de">
                <a:solidFill>
                  <a:schemeClr val="tx1"/>
                </a:solidFill>
                <a:latin typeface="Calibri" pitchFamily="2" charset="0"/>
                <a:ea typeface="Calibri" pitchFamily="2" charset="0"/>
                <a:cs typeface="Calibri" pitchFamily="2" charset="0"/>
              </a:defRPr>
            </a:lvl6pPr>
            <a:lvl7pPr marL="2971800" indent="-228600">
              <a:spcBef>
                <a:spcPts val="0"/>
              </a:spcBef>
              <a:spcAft>
                <a:spcPts val="0"/>
              </a:spcAft>
              <a:defRPr lang="de-de">
                <a:solidFill>
                  <a:schemeClr val="tx1"/>
                </a:solidFill>
                <a:latin typeface="Calibri" pitchFamily="2" charset="0"/>
                <a:ea typeface="Calibri" pitchFamily="2" charset="0"/>
                <a:cs typeface="Calibri" pitchFamily="2" charset="0"/>
              </a:defRPr>
            </a:lvl7pPr>
            <a:lvl8pPr marL="3429000" indent="-228600">
              <a:spcBef>
                <a:spcPts val="0"/>
              </a:spcBef>
              <a:spcAft>
                <a:spcPts val="0"/>
              </a:spcAft>
              <a:defRPr lang="de-de">
                <a:solidFill>
                  <a:schemeClr val="tx1"/>
                </a:solidFill>
                <a:latin typeface="Calibri" pitchFamily="2" charset="0"/>
                <a:ea typeface="Calibri" pitchFamily="2" charset="0"/>
                <a:cs typeface="Calibri" pitchFamily="2" charset="0"/>
              </a:defRPr>
            </a:lvl8pPr>
            <a:lvl9pPr marL="3886200" indent="-228600">
              <a:spcBef>
                <a:spcPts val="0"/>
              </a:spcBef>
              <a:spcAft>
                <a:spcPts val="0"/>
              </a:spcAft>
              <a:defRPr lang="de-de">
                <a:solidFill>
                  <a:schemeClr val="tx1"/>
                </a:solidFill>
                <a:latin typeface="Calibri" pitchFamily="2" charset="0"/>
                <a:ea typeface="Calibri" pitchFamily="2" charset="0"/>
                <a:cs typeface="Calibri" pitchFamily="2" charset="0"/>
              </a:defRPr>
            </a:lvl9pPr>
          </a:lstStyle>
          <a:p>
            <a:pPr>
              <a:spcBef>
                <a:spcPts val="0"/>
              </a:spcBef>
              <a:spcAft>
                <a:spcPts val="0"/>
              </a:spcAft>
              <a:defRPr lang="de-de"/>
            </a:pPr>
            <a:r>
              <a:t>14.07.2023| KFA Werra-Meißner</a:t>
            </a:r>
            <a:endParaRPr lang="de-de">
              <a:solidFill>
                <a:srgbClr val="000000"/>
              </a:solidFill>
              <a:latin typeface="Arial" pitchFamily="2" charset="0"/>
              <a:ea typeface="Calibri" pitchFamily="2" charset="0"/>
              <a:cs typeface="Calibri" pitchFamily="2" charset="0"/>
            </a:endParaRPr>
          </a:p>
        </p:txBody>
      </p:sp>
      <p:sp>
        <p:nvSpPr>
          <p:cNvPr id="3" name="Titel 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AAAAAH9/fwDu7OEDzMzMAMDA/wB/f38AAAAAAAAAAAAAAAAAAAAAAAAAAAAhAAAAGAAAABQAAADMAwAAzwYAAJs0AABQCgAAEAAAACYAAAAIAAAAAQAAAAAAAAA="/>
              </a:ext>
            </a:extLst>
          </p:cNvSpPr>
          <p:nvPr>
            <p:ph type="title"/>
          </p:nvPr>
        </p:nvSpPr>
        <p:spPr>
          <a:xfrm>
            <a:off x="617220" y="1106805"/>
            <a:ext cx="7934325" cy="569595"/>
          </a:xfrm>
        </p:spPr>
        <p:txBody>
          <a:bodyPr/>
          <a:lstStyle/>
          <a:p>
            <a:pPr algn="ctr">
              <a:defRPr lang="de-de"/>
            </a:pPr>
            <a:r>
              <a:rPr lang="de-de" sz="2800" b="1"/>
              <a:t>Allgemeine Hinweise</a:t>
            </a:r>
            <a:endParaRPr lang="de-de" sz="2800" b="1"/>
          </a:p>
        </p:txBody>
      </p:sp>
      <p:sp>
        <p:nvSpPr>
          <p:cNvPr id="4" name="Inhaltsplatzhalter 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AAAAAH9/fwDu7OEDzMzMAMDA/wB/f38AAAAAAAAAAAAAAAAAAAAAAAAAAAAhAAAAGAAAABQAAACuBQAAewwAAG43AACtJwAAEAAAACYAAAAIAAAAPRAAAAAAAAA="/>
              </a:ext>
            </a:extLst>
          </p:cNvSpPr>
          <p:nvPr>
            <p:ph type="body" idx="1"/>
          </p:nvPr>
        </p:nvSpPr>
        <p:spPr>
          <a:xfrm>
            <a:off x="923290" y="2028825"/>
            <a:ext cx="8087360" cy="4420870"/>
          </a:xfrm>
        </p:spPr>
        <p:txBody>
          <a:bodyPr vert="horz" wrap="square" lIns="0" tIns="0" rIns="0" bIns="0" numCol="1" spcCol="215900" anchor="t">
            <a:prstTxWarp prst="textNoShape">
              <a:avLst/>
            </a:prstTxWarp>
          </a:bodyPr>
          <a:lstStyle/>
          <a:p>
            <a:pPr marL="342900" indent="-342900">
              <a:buFont typeface="Arial" pitchFamily="2" charset="0"/>
              <a:buChar char="•"/>
              <a:defRPr lang="de-de"/>
            </a:pPr>
            <a:endParaRPr lang="de-de" sz="1000"/>
          </a:p>
          <a:p>
            <a:pPr marL="342900" indent="-342900">
              <a:buFont typeface="Arial" pitchFamily="2" charset="0"/>
              <a:buChar char="•"/>
              <a:defRPr lang="de-de"/>
            </a:pPr>
            <a:endParaRPr lang="de-de" sz="2000"/>
          </a:p>
          <a:p>
            <a:pPr marL="342900" indent="-342900">
              <a:buFont typeface="Arial" pitchFamily="2" charset="0"/>
              <a:buChar char="•"/>
              <a:defRPr lang="de-de"/>
            </a:pPr>
            <a:r>
              <a:rPr lang="de-de" sz="2000"/>
              <a:t>Pilotprojekt wird für zwei weitere Jahre fortgesetzt</a:t>
            </a:r>
            <a:endParaRPr lang="de-de" sz="2000"/>
          </a:p>
          <a:p>
            <a:pPr marL="342900" indent="-342900">
              <a:buFont typeface="Arial" pitchFamily="2" charset="0"/>
              <a:buChar char="•"/>
              <a:defRPr lang="de-de"/>
            </a:pPr>
            <a:r>
              <a:rPr lang="de-de" sz="2000"/>
              <a:t>Anwendung auf Kreisebene, Kreispokal, Freundschaftsspiele</a:t>
            </a:r>
            <a:endParaRPr lang="de-de" sz="2000"/>
          </a:p>
          <a:p>
            <a:pPr marL="342900" marR="0" indent="-342900" algn="l" defTabSz="914400">
              <a:lnSpc>
                <a:spcPct val="100000"/>
              </a:lnSpc>
              <a:spcBef>
                <a:spcPts val="480"/>
              </a:spcBef>
              <a:spcAft>
                <a:spcPts val="0"/>
              </a:spcAft>
              <a:buClrTx/>
              <a:buSzTx/>
              <a:buFont typeface="Arial" pitchFamily="2" charset="0"/>
              <a:buChar char="•"/>
              <a:tabLst/>
              <a:defRPr lang="de-de"/>
            </a:pPr>
            <a:r>
              <a:rPr sz="2000" noProof="1">
                <a:solidFill>
                  <a:srgbClr val="000000"/>
                </a:solidFill>
              </a:rPr>
              <a:t>Neu: einheitliche Anwendung bei Herren/Frauen/AH</a:t>
            </a:r>
            <a:endParaRPr sz="2000" noProof="1">
              <a:solidFill>
                <a:srgbClr val="000000"/>
              </a:solidFill>
            </a:endParaRPr>
          </a:p>
          <a:p>
            <a:pPr marL="342900" marR="0" indent="-342900" algn="l" defTabSz="914400">
              <a:lnSpc>
                <a:spcPct val="100000"/>
              </a:lnSpc>
              <a:spcBef>
                <a:spcPts val="480"/>
              </a:spcBef>
              <a:spcAft>
                <a:spcPts val="0"/>
              </a:spcAft>
              <a:buClrTx/>
              <a:buSzTx/>
              <a:buFont typeface="Arial" pitchFamily="2" charset="0"/>
              <a:buChar char="•"/>
              <a:tabLst/>
              <a:defRPr lang="de-de"/>
            </a:pPr>
            <a:r>
              <a:rPr sz="2000" noProof="1">
                <a:solidFill>
                  <a:srgbClr val="000000"/>
                </a:solidFill>
              </a:rPr>
              <a:t>Neu: Zeitstrafe als Einstiegsstrafe möglich (aber: Pflichtverwarnung!)</a:t>
            </a:r>
            <a:endParaRPr sz="2000" noProof="1">
              <a:solidFill>
                <a:srgbClr val="000000"/>
              </a:solidFill>
            </a:endParaRPr>
          </a:p>
          <a:p>
            <a:pPr marL="342900" indent="-342900">
              <a:buFont typeface="Arial" pitchFamily="2" charset="0"/>
              <a:buChar char="•"/>
              <a:defRPr lang="de-de"/>
            </a:pPr>
            <a:endParaRPr lang="de-de" sz="1600"/>
          </a:p>
          <a:p>
            <a:pPr marL="285750" indent="-285750">
              <a:buFont typeface="Arial" pitchFamily="2" charset="0"/>
              <a:buChar char="•"/>
              <a:defRPr lang="de-de"/>
            </a:pPr>
            <a:endParaRPr lang="de-de" sz="1600"/>
          </a:p>
          <a:p>
            <a:pPr>
              <a:defRPr lang="de-de"/>
            </a:pPr>
            <a:endParaRPr lang="de-de" sz="1000"/>
          </a:p>
          <a:p>
            <a:pPr>
              <a:defRPr lang="de-de"/>
            </a:pPr>
            <a:endParaRPr lang="de-de" sz="400"/>
          </a:p>
          <a:p>
            <a:pPr marL="285750" indent="-285750">
              <a:buFont typeface="Arial" pitchFamily="2" charset="0"/>
              <a:buChar char="•"/>
              <a:defRPr lang="de-de"/>
            </a:pPr>
            <a:endParaRPr lang="de-de" sz="2000"/>
          </a:p>
          <a:p>
            <a:pPr marL="285750" indent="-285750">
              <a:buFont typeface="Arial" pitchFamily="2" charset="0"/>
              <a:buChar char="•"/>
              <a:defRPr lang="de-de"/>
            </a:pPr>
            <a:r>
              <a:rPr lang="de-de" sz="2000"/>
              <a:t>Pilotprojekt zum gemischten Spielen (bis 30.06.2026)</a:t>
            </a:r>
            <a:endParaRPr lang="de-de" sz="2000"/>
          </a:p>
          <a:p>
            <a:pPr marL="285750" indent="-285750">
              <a:buFont typeface="Arial" pitchFamily="2" charset="0"/>
              <a:buChar char="•"/>
              <a:defRPr lang="de-de"/>
            </a:pPr>
            <a:r>
              <a:rPr lang="de-de" sz="2000"/>
              <a:t>Spielerinnen ab 18 Jahre können Sonderspielrecht beantragen</a:t>
            </a:r>
            <a:endParaRPr lang="de-de" sz="2000"/>
          </a:p>
          <a:p>
            <a:pPr marL="285750" indent="-285750">
              <a:buFont typeface="Arial" pitchFamily="2" charset="0"/>
              <a:buChar char="•"/>
              <a:defRPr lang="de-de"/>
            </a:pPr>
            <a:r>
              <a:rPr lang="de-de" sz="2000"/>
              <a:t>Spielrecht in Frauenmannschaft bleibt davon unberührt</a:t>
            </a:r>
            <a:endParaRPr lang="de-de" sz="2000"/>
          </a:p>
        </p:txBody>
      </p:sp>
      <p:sp>
        <p:nvSpPr>
          <p:cNvPr id="5" name="Abgerundetes Rechteck 6"/>
          <p:cNvSpPr>
            <a:extLst>
              <a:ext uri="smNativeData">
                <pr:smNativeData xmlns:pr="smNativeData" val="SMDATA_13_QFaxZBMAAAAlAAAAZQAAAA0AAAAAkAAAAEgAAACQAAAASAAAAAAAAAABAAAAAAAAAAEAAABQAAAAhbacS3FV1T8AAAAAAADwvwAAAAAAAOA/AAAAAAAA4D8AAAAAAADgPwAAAAAAAOA/AAAAAAAA4D8AAAAAAADgPwAAAAAAAOA/AAAAAAAA4D8CAAAAjAAAAAEAAAAAAAAAjLTj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QAAAAAAAAACAAAAAAAAAAEAAAAAAAAJPgAAAAAAAAAfAAAAZAAAAGQAAAAAAAAAy8vLAD4AAAAAAAAAHwAAAGQAAABkAAAAAAAAABcAAAAUAAAAAAAAAAAAAAD/fwAA/38AAAAAAAAJAAAABAAAAAAAAAAMAAAAEAAAAAAAAAAAAAAAAAAAAAAAAAAeAAAAaAAAAAAAAAAAAAAAAAAAAAAAAAAAAAAAECcAABAnAAAAAAAAAAAAAAAAAAAAAAAAAAAAAAAAAAAAAAAAAAAAAD8AAAAAAAAAwMD/AAAAAAAAAAAAAAAAAAAAAABkAAAAAAAAAH9/fwAKAAAAHwAAAFQAAACMtOMA////AQAAAAAAAAAAAAAAAAAAAAAAAAAAAAAAAAAAAAAAAAAAAAAAAH9/fwAAAAACy8vLAMDA/wB/f38AAAAAAAAAAAAAAAAAAAAAAAAAAAAhAAAAGAAAABQAAAAyCgAAlgsAAA8wAAAjDgAAEAAAACYAAAAIAAAA//////////8="/>
              </a:ext>
            </a:extLst>
          </p:cNvSpPr>
          <p:nvPr/>
        </p:nvSpPr>
        <p:spPr>
          <a:xfrm>
            <a:off x="1657350" y="1883410"/>
            <a:ext cx="6155055" cy="414655"/>
          </a:xfrm>
          <a:prstGeom prst="roundRect">
            <a:avLst>
              <a:gd name="adj" fmla="val 16667"/>
            </a:avLst>
          </a:prstGeom>
          <a:solidFill>
            <a:srgbClr val="8CB4E3"/>
          </a:solidFill>
          <a:ln w="9525" cap="flat" cmpd="sng" algn="ctr">
            <a:solidFill>
              <a:srgbClr val="000000"/>
            </a:solidFill>
            <a:prstDash val="solid"/>
            <a:headEnd type="none"/>
            <a:tailEnd type="none"/>
          </a:ln>
          <a:effectLst>
            <a:outerShdw blurRad="40005" dist="19685" dir="5400000" algn="tr">
              <a:schemeClr val="tx1">
                <a:alpha val="38000"/>
              </a:schemeClr>
            </a:outerShdw>
          </a:effectLst>
        </p:spPr>
        <p:txBody>
          <a:bodyPr vert="horz" wrap="square" lIns="91440" tIns="45720" rIns="91440" bIns="45720" numCol="1" spcCol="215900" anchor="ctr"/>
          <a:lstStyle/>
          <a:p>
            <a:pPr algn="ctr">
              <a:defRPr lang="de-de">
                <a:solidFill>
                  <a:srgbClr val="000000"/>
                </a:solidFill>
              </a:defRPr>
            </a:pPr>
            <a:r>
              <a:rPr lang="de-de" sz="2200">
                <a:solidFill>
                  <a:schemeClr val="tx1"/>
                </a:solidFill>
                <a:latin typeface="Arial" pitchFamily="2" charset="0"/>
                <a:ea typeface="Calibri" pitchFamily="2" charset="0"/>
                <a:cs typeface="Arial" pitchFamily="2" charset="0"/>
              </a:rPr>
              <a:t>10-Minuten-Zeitstrafe für Spieler, § 85 SpO</a:t>
            </a:r>
            <a:endParaRPr lang="de-de" sz="2200">
              <a:solidFill>
                <a:schemeClr val="tx1"/>
              </a:solidFill>
              <a:latin typeface="Arial" pitchFamily="2" charset="0"/>
              <a:ea typeface="Calibri" pitchFamily="2" charset="0"/>
              <a:cs typeface="Arial" pitchFamily="2" charset="0"/>
            </a:endParaRPr>
          </a:p>
        </p:txBody>
      </p:sp>
      <p:sp>
        <p:nvSpPr>
          <p:cNvPr id="6" name="Abgerundetes Rechteck 6"/>
          <p:cNvSpPr>
            <a:extLst>
              <a:ext uri="smNativeData">
                <pr:smNativeData xmlns:pr="smNativeData" val="SMDATA_13_QFaxZBMAAAAlAAAAZQAAAA0AAAAAkAAAAEgAAACQAAAASAAAAAAAAAABAAAAAAAAAAEAAABQAAAAhbacS3FV1T8AAAAAAADwvwAAAAAAAOA/AAAAAAAA4D8AAAAAAADgPwAAAAAAAOA/AAAAAAAA4D8AAAAAAADgPwAAAAAAAOA/AAAAAAAA4D8CAAAAjAAAAAEAAAAAAAAAjLTj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QAAAAAAAAACAAAAAAAAAAEAAAAAAAAJPgAAAAAAAAAfAAAAZAAAAGQAAAAAAAAAy8vLAD4AAAAAAAAAHwAAAGQAAABkAAAAAAAAABcAAAAUAAAAAAAAAAAAAAD/fwAA/38AAAAAAAAJAAAABAAAAAAAAAAMAAAAEAAAAAAAAAAAAAAAAAAAAAAAAAAeAAAAaAAAAAAAAAAAAAAAAAAAAAAAAAAAAAAAECcAABAnAAAAAAAAAAAAAAAAAAAAAAAAAAAAAAAAAAAAAAAAAAAAAD8AAAAAAAAAwMD/AAAAAAAAAAAAAAAAAAAAAABkAAAAAAAAAH9/fwAKAAAAHwAAAFQAAACMtOMA////AQAAAAAAAAAAAAAAAAAAAAAAAAAAAAAAAAAAAAAAAAAAAAAAAH9/fwAAAAACy8vLAMDA/wB/f38AAAAAAAAAAAAAAAAAAAAAAAAAAAAhAAAAGAAAABQAAAAyCgAAqRsAAA8wAAA2HgAAEAAAACYAAAAIAAAA//////////8="/>
              </a:ext>
            </a:extLst>
          </p:cNvSpPr>
          <p:nvPr/>
        </p:nvSpPr>
        <p:spPr>
          <a:xfrm>
            <a:off x="1657350" y="4496435"/>
            <a:ext cx="6155055" cy="414655"/>
          </a:xfrm>
          <a:prstGeom prst="roundRect">
            <a:avLst>
              <a:gd name="adj" fmla="val 16667"/>
            </a:avLst>
          </a:prstGeom>
          <a:solidFill>
            <a:srgbClr val="8CB4E3"/>
          </a:solidFill>
          <a:ln w="9525" cap="flat" cmpd="sng" algn="ctr">
            <a:solidFill>
              <a:srgbClr val="000000"/>
            </a:solidFill>
            <a:prstDash val="solid"/>
            <a:headEnd type="none"/>
            <a:tailEnd type="none"/>
          </a:ln>
          <a:effectLst>
            <a:outerShdw blurRad="40005" dist="19685" dir="5400000" algn="tr">
              <a:schemeClr val="tx1">
                <a:alpha val="38000"/>
              </a:schemeClr>
            </a:outerShdw>
          </a:effectLst>
        </p:spPr>
        <p:txBody>
          <a:bodyPr vert="horz" wrap="square" lIns="91440" tIns="45720" rIns="91440" bIns="45720" numCol="1" spcCol="215900" anchor="ctr"/>
          <a:lstStyle/>
          <a:p>
            <a:pPr algn="ctr">
              <a:defRPr lang="de-de">
                <a:solidFill>
                  <a:srgbClr val="000000"/>
                </a:solidFill>
              </a:defRPr>
            </a:pPr>
            <a:r>
              <a:rPr lang="de-de" sz="2200">
                <a:solidFill>
                  <a:schemeClr val="tx1"/>
                </a:solidFill>
                <a:latin typeface="Arial" pitchFamily="2" charset="0"/>
                <a:ea typeface="Calibri" pitchFamily="2" charset="0"/>
                <a:cs typeface="Arial" pitchFamily="2" charset="0"/>
              </a:rPr>
              <a:t>Frauen in Herrenmannschaften, § 109a SpO</a:t>
            </a:r>
            <a:endParaRPr lang="de-de" sz="2200">
              <a:solidFill>
                <a:schemeClr val="tx1"/>
              </a:solidFill>
              <a:latin typeface="Arial" pitchFamily="2" charset="0"/>
              <a:ea typeface="Calibri" pitchFamily="2" charset="0"/>
              <a:cs typeface="Arial" pitchFamily="2" charset="0"/>
            </a:endParaRPr>
          </a:p>
        </p:txBody>
      </p:sp>
    </p:spTree>
  </p:cSld>
  <p:clrMapOvr>
    <a:masterClrMapping/>
  </p:clrMapOvr>
  <p:timing>
    <p:tnLst>
      <p:par>
        <p:cTn id="1" dur="indefinite" restart="never" nodeType="tmRoot"/>
      </p:par>
    </p:tnLst>
  </p:timing>
</p:sld>
</file>

<file path=ppt/slides/slide12.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Fußzeilenplatzhalter 3"/>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H9/fwDu7OEDzMzMAMDA/wB/f38AAAAAAAAAAAAAAAAAAAAAAAAAAAAhAAAAGAAAABQAAADMAwAAaSgAALM0AADHKQAAEAAAACYAAAAIAAAAPZAAAH8AAAA="/>
              </a:ext>
            </a:extLst>
          </p:cNvSpPr>
          <p:nvPr>
            <p:ph type="ftr" sz="quarter" idx="3"/>
          </p:nvPr>
        </p:nvSpPr>
        <p:spPr>
          <a:xfrm>
            <a:off x="617220" y="6569075"/>
            <a:ext cx="7949565" cy="222250"/>
          </a:xfrm>
          <a:noFill/>
        </p:spPr>
        <p:txBody>
          <a:bodyPr vert="horz" wrap="square" lIns="91440" tIns="45720" rIns="91440" bIns="45720" numCol="1" spcCol="215900" anchor="ctr">
            <a:prstTxWarp prst="textNoShape">
              <a:avLst/>
            </a:prstTxWarp>
          </a:bodyPr>
          <a:lstStyle>
            <a:lvl1pPr>
              <a:defRPr lang="de-de">
                <a:solidFill>
                  <a:schemeClr val="tx1"/>
                </a:solidFill>
                <a:latin typeface="Calibri" pitchFamily="2" charset="0"/>
                <a:ea typeface="Calibri" pitchFamily="2" charset="0"/>
                <a:cs typeface="Calibri" pitchFamily="2" charset="0"/>
              </a:defRPr>
            </a:lvl1pPr>
            <a:lvl2pPr marL="742950" indent="-285750">
              <a:defRPr lang="de-de">
                <a:solidFill>
                  <a:schemeClr val="tx1"/>
                </a:solidFill>
                <a:latin typeface="Calibri" pitchFamily="2" charset="0"/>
                <a:ea typeface="Calibri" pitchFamily="2" charset="0"/>
                <a:cs typeface="Calibri" pitchFamily="2" charset="0"/>
              </a:defRPr>
            </a:lvl2pPr>
            <a:lvl3pPr marL="1143000" indent="-228600">
              <a:defRPr lang="de-de">
                <a:solidFill>
                  <a:schemeClr val="tx1"/>
                </a:solidFill>
                <a:latin typeface="Calibri" pitchFamily="2" charset="0"/>
                <a:ea typeface="Calibri" pitchFamily="2" charset="0"/>
                <a:cs typeface="Calibri" pitchFamily="2" charset="0"/>
              </a:defRPr>
            </a:lvl3pPr>
            <a:lvl4pPr marL="1600200" indent="-228600">
              <a:defRPr lang="de-de">
                <a:solidFill>
                  <a:schemeClr val="tx1"/>
                </a:solidFill>
                <a:latin typeface="Calibri" pitchFamily="2" charset="0"/>
                <a:ea typeface="Calibri" pitchFamily="2" charset="0"/>
                <a:cs typeface="Calibri" pitchFamily="2" charset="0"/>
              </a:defRPr>
            </a:lvl4pPr>
            <a:lvl5pPr marL="2057400" indent="-228600">
              <a:defRPr lang="de-de">
                <a:solidFill>
                  <a:schemeClr val="tx1"/>
                </a:solidFill>
                <a:latin typeface="Calibri" pitchFamily="2" charset="0"/>
                <a:ea typeface="Calibri" pitchFamily="2" charset="0"/>
                <a:cs typeface="Calibri" pitchFamily="2" charset="0"/>
              </a:defRPr>
            </a:lvl5pPr>
            <a:lvl6pPr marL="2514600" indent="-228600">
              <a:spcBef>
                <a:spcPts val="0"/>
              </a:spcBef>
              <a:spcAft>
                <a:spcPts val="0"/>
              </a:spcAft>
              <a:defRPr lang="de-de">
                <a:solidFill>
                  <a:schemeClr val="tx1"/>
                </a:solidFill>
                <a:latin typeface="Calibri" pitchFamily="2" charset="0"/>
                <a:ea typeface="Calibri" pitchFamily="2" charset="0"/>
                <a:cs typeface="Calibri" pitchFamily="2" charset="0"/>
              </a:defRPr>
            </a:lvl6pPr>
            <a:lvl7pPr marL="2971800" indent="-228600">
              <a:spcBef>
                <a:spcPts val="0"/>
              </a:spcBef>
              <a:spcAft>
                <a:spcPts val="0"/>
              </a:spcAft>
              <a:defRPr lang="de-de">
                <a:solidFill>
                  <a:schemeClr val="tx1"/>
                </a:solidFill>
                <a:latin typeface="Calibri" pitchFamily="2" charset="0"/>
                <a:ea typeface="Calibri" pitchFamily="2" charset="0"/>
                <a:cs typeface="Calibri" pitchFamily="2" charset="0"/>
              </a:defRPr>
            </a:lvl7pPr>
            <a:lvl8pPr marL="3429000" indent="-228600">
              <a:spcBef>
                <a:spcPts val="0"/>
              </a:spcBef>
              <a:spcAft>
                <a:spcPts val="0"/>
              </a:spcAft>
              <a:defRPr lang="de-de">
                <a:solidFill>
                  <a:schemeClr val="tx1"/>
                </a:solidFill>
                <a:latin typeface="Calibri" pitchFamily="2" charset="0"/>
                <a:ea typeface="Calibri" pitchFamily="2" charset="0"/>
                <a:cs typeface="Calibri" pitchFamily="2" charset="0"/>
              </a:defRPr>
            </a:lvl8pPr>
            <a:lvl9pPr marL="3886200" indent="-228600">
              <a:spcBef>
                <a:spcPts val="0"/>
              </a:spcBef>
              <a:spcAft>
                <a:spcPts val="0"/>
              </a:spcAft>
              <a:defRPr lang="de-de">
                <a:solidFill>
                  <a:schemeClr val="tx1"/>
                </a:solidFill>
                <a:latin typeface="Calibri" pitchFamily="2" charset="0"/>
                <a:ea typeface="Calibri" pitchFamily="2" charset="0"/>
                <a:cs typeface="Calibri" pitchFamily="2" charset="0"/>
              </a:defRPr>
            </a:lvl9pPr>
          </a:lstStyle>
          <a:p>
            <a:pPr>
              <a:spcBef>
                <a:spcPts val="0"/>
              </a:spcBef>
              <a:spcAft>
                <a:spcPts val="0"/>
              </a:spcAft>
              <a:defRPr lang="de-de"/>
            </a:pPr>
            <a:r>
              <a:t>14.07.2023| KFA Werra-Meißner</a:t>
            </a:r>
            <a:endParaRPr lang="de-de">
              <a:solidFill>
                <a:srgbClr val="000000"/>
              </a:solidFill>
              <a:latin typeface="Arial" pitchFamily="2" charset="0"/>
              <a:ea typeface="Calibri" pitchFamily="2" charset="0"/>
              <a:cs typeface="Calibri" pitchFamily="2" charset="0"/>
            </a:endParaRPr>
          </a:p>
        </p:txBody>
      </p:sp>
      <p:sp>
        <p:nvSpPr>
          <p:cNvPr id="3" name="Inhaltsplatzhalter 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AAAAAH9/fwDu7OEDzMzMAMDA/wB/f38AAAAAAAAAAAAAAAAAAAAAAAAAAAAhAAAAGAAAABQAAAB6BgAAHwwAAD83AADmJQAAEAAAACYAAAAIAAAAPRAAAAAAAAA="/>
              </a:ext>
            </a:extLst>
          </p:cNvSpPr>
          <p:nvPr>
            <p:ph type="body" idx="1"/>
          </p:nvPr>
        </p:nvSpPr>
        <p:spPr>
          <a:xfrm>
            <a:off x="1052830" y="1970405"/>
            <a:ext cx="7927975" cy="4190365"/>
          </a:xfrm>
        </p:spPr>
        <p:txBody>
          <a:bodyPr vert="horz" wrap="square" lIns="0" tIns="0" rIns="0" bIns="0" numCol="1" spcCol="215900" anchor="t">
            <a:prstTxWarp prst="textNoShape">
              <a:avLst/>
            </a:prstTxWarp>
          </a:bodyPr>
          <a:lstStyle/>
          <a:p>
            <a:pPr marL="342900" indent="-342900">
              <a:buFont typeface="Arial" pitchFamily="2" charset="0"/>
              <a:buChar char="•"/>
              <a:defRPr lang="de-de"/>
            </a:pPr>
            <a:endParaRPr lang="de-de" sz="1000"/>
          </a:p>
          <a:p>
            <a:pPr>
              <a:defRPr lang="de-de"/>
            </a:pPr>
            <a:endParaRPr lang="de-de" sz="2000" b="1"/>
          </a:p>
          <a:p>
            <a:pPr marL="285750" indent="-285750">
              <a:buFont typeface="Arial" pitchFamily="2" charset="0"/>
              <a:buChar char="•"/>
              <a:defRPr lang="de-de"/>
            </a:pPr>
            <a:r>
              <a:rPr lang="de-de" sz="2000" b="1"/>
              <a:t>Spielberechtigung</a:t>
            </a:r>
            <a:r>
              <a:rPr lang="de-de" sz="2000"/>
              <a:t> und </a:t>
            </a:r>
            <a:r>
              <a:rPr lang="de-de" sz="2000" b="1"/>
              <a:t>Einsatzberechtigung</a:t>
            </a:r>
            <a:r>
              <a:rPr lang="de-de" sz="2000"/>
              <a:t> müssen vorliegen</a:t>
            </a:r>
            <a:endParaRPr lang="de-de" sz="2000"/>
          </a:p>
          <a:p>
            <a:pPr marL="285750" indent="-285750">
              <a:buFont typeface="Arial" pitchFamily="2" charset="0"/>
              <a:buChar char="•"/>
              <a:defRPr lang="de-de"/>
            </a:pPr>
            <a:r>
              <a:rPr lang="de-de" sz="2000" u="sng"/>
              <a:t>Spielberechtigt:</a:t>
            </a:r>
            <a:r>
              <a:rPr lang="de-de" sz="2000"/>
              <a:t> wer Spielerlaubnis für seinen Verein besitzt</a:t>
            </a:r>
            <a:endParaRPr lang="de-de" sz="2000"/>
          </a:p>
          <a:p>
            <a:pPr marL="285750" indent="-285750">
              <a:buFont typeface="Arial" pitchFamily="2" charset="0"/>
              <a:buChar char="•"/>
              <a:defRPr lang="de-de"/>
            </a:pPr>
            <a:r>
              <a:rPr lang="de-de" sz="2000" u="sng"/>
              <a:t>Einsatzberechtigt</a:t>
            </a:r>
            <a:r>
              <a:rPr lang="de-de" sz="2000"/>
              <a:t>: wer im konkreten Spiel nach den HFV-Vorschriften mitwirken darf</a:t>
            </a:r>
            <a:endParaRPr lang="de-de" sz="2000"/>
          </a:p>
          <a:p>
            <a:pPr marL="285750" indent="-285750">
              <a:buFont typeface="Arial" pitchFamily="2" charset="0"/>
              <a:buChar char="•"/>
              <a:defRPr lang="de-de"/>
            </a:pPr>
            <a:endParaRPr lang="de-de" sz="1000"/>
          </a:p>
          <a:p>
            <a:pPr>
              <a:defRPr lang="de-de"/>
            </a:pPr>
            <a:r>
              <a:rPr lang="de-de" sz="2500"/>
              <a:t>	</a:t>
            </a:r>
            <a:r>
              <a:rPr lang="de-de" sz="2000"/>
              <a:t>	Spielerfoto in Spielberechtigungsliste</a:t>
            </a:r>
            <a:br/>
            <a:endParaRPr lang="de-de" sz="2000"/>
          </a:p>
          <a:p>
            <a:pPr marL="285750" indent="-285750">
              <a:buFont typeface="Arial" pitchFamily="2" charset="0"/>
              <a:buChar char="•"/>
              <a:defRPr lang="de-de"/>
            </a:pPr>
            <a:r>
              <a:rPr lang="de-de" sz="2000"/>
              <a:t>Ersatzweise im Einzelfall:</a:t>
            </a:r>
            <a:endParaRPr lang="de-de" sz="2000"/>
          </a:p>
          <a:p>
            <a:pPr marL="285750" indent="-285750">
              <a:buFont typeface="Arial" pitchFamily="2" charset="0"/>
              <a:buChar char="•"/>
              <a:defRPr lang="de-de"/>
            </a:pPr>
            <a:r>
              <a:rPr lang="de-de" sz="2000"/>
              <a:t>		Ausdruck der Spielberechtigungsliste mit Fotos	</a:t>
            </a:r>
            <a:endParaRPr lang="de-de" sz="2000"/>
          </a:p>
          <a:p>
            <a:pPr marL="285750" indent="-285750">
              <a:buFont typeface="Arial" pitchFamily="2" charset="0"/>
              <a:buChar char="•"/>
              <a:defRPr lang="de-de"/>
            </a:pPr>
            <a:r>
              <a:rPr lang="de-de" sz="2000"/>
              <a:t>		Vorlage BPA, Reisepass, Führerschein (mit Foto)</a:t>
            </a:r>
            <a:endParaRPr lang="de-de" sz="2000"/>
          </a:p>
          <a:p>
            <a:pPr>
              <a:defRPr lang="de-de"/>
            </a:pPr>
            <a:endParaRPr lang="de-de" sz="800"/>
          </a:p>
        </p:txBody>
      </p:sp>
      <p:sp>
        <p:nvSpPr>
          <p:cNvPr id="4" name="Abgerundetes Rechteck 6"/>
          <p:cNvSpPr>
            <a:extLst>
              <a:ext uri="smNativeData">
                <pr:smNativeData xmlns:pr="smNativeData" val="SMDATA_13_QFaxZBMAAAAlAAAAZQAAAA0AAAAAkAAAAEgAAACQAAAASAAAAAAAAAABAAAAAAAAAAEAAABQAAAAhbacS3FV1T8AAAAAAADwvwAAAAAAAOA/AAAAAAAA4D8AAAAAAADgPwAAAAAAAOA/AAAAAAAA4D8AAAAAAADgPwAAAAAAAOA/AAAAAAAA4D8CAAAAjAAAAAEAAAAAAAAAjLTj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QAAAAAAAAACAAAAAAAAAAEAAAAAAAAJPgAAAAAAAAAfAAAAZAAAAGQAAAAAAAAAy8vLAD4AAAAAAAAAHwAAAGQAAABkAAAAAAAAABcAAAAUAAAAAAAAAAAAAAD/fwAA/38AAAAAAAAJAAAABAAAAAAAAAAMAAAAEAAAAAAAAAAAAAAAAAAAAAAAAAAeAAAAaAAAAAAAAAAAAAAAAAAAAAAAAAAAAAAAECcAABAnAAAAAAAAAAAAAAAAAAAAAAAAAAAAAAAAAAAAAAAAAAAAAD8AAAAAAAAAwMD/AAAAAAAAAAAAAAAAAAAAAABkAAAAAAAAAH9/fwAKAAAAHwAAAFQAAACMtOMA////AQAAAAAAAAAAAAAAAAAAAAAAAAAAAAAAAAAAAAAAAAAAAAAAAH9/fwAAAAACy8vLAMDA/wB/f38AAAAAAAAAAAAAAAAAAAAAAAAAAAAhAAAAGAAAABQAAAAyCgAAnAkAAPMvAAAdDQAAEAAAACYAAAAIAAAA//////////8="/>
              </a:ext>
            </a:extLst>
          </p:cNvSpPr>
          <p:nvPr/>
        </p:nvSpPr>
        <p:spPr>
          <a:xfrm>
            <a:off x="1657350" y="1562100"/>
            <a:ext cx="6137275" cy="569595"/>
          </a:xfrm>
          <a:prstGeom prst="roundRect">
            <a:avLst>
              <a:gd name="adj" fmla="val 16667"/>
            </a:avLst>
          </a:prstGeom>
          <a:solidFill>
            <a:srgbClr val="8CB4E3"/>
          </a:solidFill>
          <a:ln w="9525" cap="flat" cmpd="sng" algn="ctr">
            <a:solidFill>
              <a:srgbClr val="000000"/>
            </a:solidFill>
            <a:prstDash val="solid"/>
            <a:headEnd type="none"/>
            <a:tailEnd type="none"/>
          </a:ln>
          <a:effectLst>
            <a:outerShdw blurRad="40005" dist="19685" dir="5400000" algn="tr">
              <a:schemeClr val="tx1">
                <a:alpha val="38000"/>
              </a:schemeClr>
            </a:outerShdw>
          </a:effectLst>
        </p:spPr>
        <p:txBody>
          <a:bodyPr vert="horz" wrap="square" lIns="91440" tIns="45720" rIns="91440" bIns="45720" numCol="1" spcCol="215900" anchor="ctr"/>
          <a:lstStyle/>
          <a:p>
            <a:pPr algn="ctr">
              <a:defRPr lang="de-de">
                <a:solidFill>
                  <a:srgbClr val="000000"/>
                </a:solidFill>
              </a:defRPr>
            </a:pPr>
            <a:r>
              <a:rPr lang="de-de" sz="2400">
                <a:solidFill>
                  <a:schemeClr val="tx1"/>
                </a:solidFill>
                <a:latin typeface="Arial" pitchFamily="2" charset="0"/>
                <a:ea typeface="Calibri" pitchFamily="2" charset="0"/>
                <a:cs typeface="Arial" pitchFamily="2" charset="0"/>
              </a:rPr>
              <a:t>§ 39 SpO: Nachweis der Spielberechtigung</a:t>
            </a:r>
            <a:endParaRPr lang="de-de" sz="2400">
              <a:solidFill>
                <a:schemeClr val="tx1"/>
              </a:solidFill>
              <a:latin typeface="Arial" pitchFamily="2" charset="0"/>
              <a:ea typeface="Calibri" pitchFamily="2" charset="0"/>
              <a:cs typeface="Arial" pitchFamily="2" charset="0"/>
            </a:endParaRPr>
          </a:p>
        </p:txBody>
      </p:sp>
      <p:sp>
        <p:nvSpPr>
          <p:cNvPr id="5" name="Pfeil: nach rechts 1"/>
          <p:cNvSpPr>
            <a:extLst>
              <a:ext uri="smNativeData">
                <pr:smNativeData xmlns:pr="smNativeData" val="SMDATA_13_QFaxZBMAAAAlAAAAyAAAAA0AAAAAkAAAAEgAAACQAAAASAAAAAAAAAABAAAAAAAAAAEAAABQAAAAu1wUtz8w5z8AAAAAAADgPwAAAAAAAOA/AAAAAAAA4D8AAAAAAADgPwAAAAAAAOA/AAAAAAAA4D8AAAAAAADgPwAAAAAAAOA/AAAAAAAA4D8CAAAAjAAAAAEAAAAAAAAAT4G9DP///wgAAAAAAAAAAAAAAAAAAAAAAAAAAAAAAAAAAAAAeAAAAAEAAABAAAAAAAAAAAAAAABaAAAAAAAAAAAAAAAAAAAAAAAAAAAAAAAAAAAAAAAAAAAAAAAAAAAAAAAAAAAAAAAAAAAAAAAAAAAAAAAAAAAAAAAAAAAAAAAAAAAAFAAAADwAAAABAAAAAAAAADtgjAAo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KAFAAAMAAAAEAAAAAAAAAAAAAAAAAAAAAAAAAAeAAAAaAAAAAAAAAAAAAAAAAAAAAAAAAAAAAAAECcAABAnAAAAAAAAAAAAAAAAAAAAAAAAAAAAAAAAAAAAAAAAAAAAABQAAAAAAAAAwMD/AAAAAABkAAAAMgAAAAAAAABkAAAAAAAAAH9/fwAKAAAAHwAAAFQAAABPgb0F////AQAAAAAAAAAAAAAAAAAAAAAAAAAAAAAAAAAAAAAAAAAAO2CMAH9/fwDu7OEDzMzMAMDA/wB/f38AAAAAAAAAAAAAAAAAAAAAAAAAAAAhAAAAGAAAABQAAACeDAAA1RkAAGIQAADoGwAAEAAAACYAAAAIAAAA//////////8="/>
              </a:ext>
            </a:extLst>
          </p:cNvSpPr>
          <p:nvPr/>
        </p:nvSpPr>
        <p:spPr>
          <a:xfrm>
            <a:off x="2051050" y="4199255"/>
            <a:ext cx="612140" cy="337185"/>
          </a:xfrm>
          <a:prstGeom prst="rightArrow">
            <a:avLst>
              <a:gd name="adj1" fmla="val 50000"/>
              <a:gd name="adj2" fmla="val 49990"/>
            </a:avLst>
          </a:prstGeom>
          <a:solidFill>
            <a:schemeClr val="accent1"/>
          </a:solidFill>
          <a:ln w="25400" cap="flat" cmpd="sng" algn="ctr">
            <a:solidFill>
              <a:srgbClr val="3B608C"/>
            </a:solidFill>
            <a:prstDash val="solid"/>
            <a:headEnd type="none"/>
            <a:tailEnd type="none"/>
          </a:ln>
          <a:effectLst/>
        </p:spPr>
        <p:txBody>
          <a:bodyPr vert="horz" wrap="square" lIns="91440" tIns="45720" rIns="91440" bIns="45720" numCol="1" spcCol="215900" anchor="ctr"/>
          <a:lstStyle/>
          <a:p>
            <a:pPr algn="ctr">
              <a:defRPr lang="de-de">
                <a:solidFill>
                  <a:srgbClr val="FFFFFF"/>
                </a:solidFill>
              </a:defRPr>
            </a:pPr>
          </a:p>
        </p:txBody>
      </p:sp>
      <p:sp>
        <p:nvSpPr>
          <p:cNvPr id="6" name="Pfeil: nach rechts 9"/>
          <p:cNvSpPr>
            <a:extLst>
              <a:ext uri="smNativeData">
                <pr:smNativeData xmlns:pr="smNativeData" val="SMDATA_13_QFaxZBMAAAAlAAAAyAAAAA0AAAAAkAAAAEgAAACQAAAASAAAAAAAAAABAAAAAAAAAAEAAABQAAAAu1wUtz8w5z8AAAAAAADgPwAAAAAAAOA/AAAAAAAA4D8AAAAAAADgPwAAAAAAAOA/AAAAAAAA4D8AAAAAAADgPwAAAAAAAOA/AAAAAAAA4D8CAAAAjAAAAAEAAAAAAAAAT4G9DP///wgAAAAAAAAAAAAAAAAAAAAAAAAAAAAAAAAAAAAAeAAAAAEAAABAAAAAAAAAAAAAAABaAAAAAAAAAAAAAAAAAAAAAAAAAAAAAAAAAAAAAAAAAAAAAAAAAAAAAAAAAAAAAAAAAAAAAAAAAAAAAAAAAAAAAAAAAAAAAAAAAAAAFAAAADwAAAABAAAAAAAAADtgjAAo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BAAAAMAAAAEAAAAAAAAAAAAAAAAAAAAAAAAAAeAAAAaAAAAAAAAAAAAAAAAAAAAAAAAAAAAAAAECcAABAnAAAAAAAAAAAAAAAAAAAAAAAAAAAAAAAAAAAAAAAAAAAAABQAAAAAAAAAwMD/AAAAAABkAAAAMgAAAAAAAABkAAAAAAAAAH9/fwAKAAAAHwAAAFQAAABPgb0F////AQAAAAAAAAAAAAAAAAAAAAAAAAAAAAAAAAAAAAAAAAAAO2CMAH9/fwDu7OEDzMzMAMDA/wB/f38AAAAAAAAAAAAAAAAAAAAAAAAAAAAhAAAAGAAAABQAAACeDAAAbiAAAGIQAACBIgAAEAAAACYAAAAIAAAA//////////8="/>
              </a:ext>
            </a:extLst>
          </p:cNvSpPr>
          <p:nvPr/>
        </p:nvSpPr>
        <p:spPr>
          <a:xfrm>
            <a:off x="2051050" y="5271770"/>
            <a:ext cx="612140" cy="337185"/>
          </a:xfrm>
          <a:prstGeom prst="rightArrow">
            <a:avLst>
              <a:gd name="adj1" fmla="val 50000"/>
              <a:gd name="adj2" fmla="val 49990"/>
            </a:avLst>
          </a:prstGeom>
          <a:solidFill>
            <a:schemeClr val="accent1"/>
          </a:solidFill>
          <a:ln w="25400" cap="flat" cmpd="sng" algn="ctr">
            <a:solidFill>
              <a:srgbClr val="3B608C"/>
            </a:solidFill>
            <a:prstDash val="solid"/>
            <a:headEnd type="none"/>
            <a:tailEnd type="none"/>
          </a:ln>
          <a:effectLst/>
        </p:spPr>
        <p:txBody>
          <a:bodyPr vert="horz" wrap="square" lIns="91440" tIns="45720" rIns="91440" bIns="45720" numCol="1" spcCol="215900" anchor="ctr"/>
          <a:lstStyle/>
          <a:p>
            <a:pPr algn="ctr">
              <a:defRPr lang="de-de">
                <a:solidFill>
                  <a:srgbClr val="FFFFFF"/>
                </a:solidFill>
              </a:defRPr>
            </a:pPr>
          </a:p>
        </p:txBody>
      </p:sp>
      <p:sp>
        <p:nvSpPr>
          <p:cNvPr id="7" name="Pfeil: nach rechts 10"/>
          <p:cNvSpPr>
            <a:extLst>
              <a:ext uri="smNativeData">
                <pr:smNativeData xmlns:pr="smNativeData" val="SMDATA_13_QFaxZBMAAAAlAAAAyAAAAA0AAAAAkAAAAEgAAACQAAAASAAAAAAAAAABAAAAAAAAAAEAAABQAAAAu1wUtz8w5z8AAAAAAADgPwAAAAAAAOA/AAAAAAAA4D8AAAAAAADgPwAAAAAAAOA/AAAAAAAA4D8AAAAAAADgPwAAAAAAAOA/AAAAAAAA4D8CAAAAjAAAAAEAAAAAAAAAT4G9DP///wgAAAAAAAAAAAAAAAAAAAAAAAAAAAAAAAAAAAAAeAAAAAEAAABAAAAAAAAAAAAAAABaAAAAAAAAAAAAAAAAAAAAAAAAAAAAAAAAAAAAAAAAAAAAAAAAAAAAAAAAAAAAAAAAAAAAAAAAAAAAAAAAAAAAAAAAAAAAAAAAAAAAFAAAADwAAAABAAAAAAAAADtgjAAo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BAAAAMAAAAEAAAAAAAAAAAAAAAAAAAAAAAAAAeAAAAaAAAAAAAAAAAAAAAAAAAAAAAAAAAAAAAECcAABAnAAAAAAAAAAAAAAAAAAAAAAAAAAAAAAAAAAAAAAAAAAAAABQAAAAAAAAAwMD/AAAAAABkAAAAMgAAAAAAAABkAAAAAAAAAH9/fwAKAAAAHwAAAFQAAABPgb0F////AQAAAAAAAAAAAAAAAAAAAAAAAAAAAAAAAAAAAAAAAAAAO2CMAH9/fwDu7OEDzMzMAMDA/wB/f38AAAAAAAAAAAAAAAAAAAAAAAAAAAAhAAAAGAAAABQAAACeDAAA8SIAAGIQAAAEJQAAEAAAACYAAAAIAAAA//////////8="/>
              </a:ext>
            </a:extLst>
          </p:cNvSpPr>
          <p:nvPr/>
        </p:nvSpPr>
        <p:spPr>
          <a:xfrm>
            <a:off x="2051050" y="5680075"/>
            <a:ext cx="612140" cy="337185"/>
          </a:xfrm>
          <a:prstGeom prst="rightArrow">
            <a:avLst>
              <a:gd name="adj1" fmla="val 50000"/>
              <a:gd name="adj2" fmla="val 49990"/>
            </a:avLst>
          </a:prstGeom>
          <a:solidFill>
            <a:schemeClr val="accent1"/>
          </a:solidFill>
          <a:ln w="25400" cap="flat" cmpd="sng" algn="ctr">
            <a:solidFill>
              <a:srgbClr val="3B608C"/>
            </a:solidFill>
            <a:prstDash val="solid"/>
            <a:headEnd type="none"/>
            <a:tailEnd type="none"/>
          </a:ln>
          <a:effectLst/>
        </p:spPr>
        <p:txBody>
          <a:bodyPr vert="horz" wrap="square" lIns="91440" tIns="45720" rIns="91440" bIns="45720" numCol="1" spcCol="215900" anchor="ctr"/>
          <a:lstStyle/>
          <a:p>
            <a:pPr algn="ctr">
              <a:defRPr lang="de-de">
                <a:solidFill>
                  <a:srgbClr val="FFFFFF"/>
                </a:solidFill>
              </a:defRPr>
            </a:pPr>
          </a:p>
        </p:txBody>
      </p:sp>
    </p:spTree>
  </p:cSld>
  <p:clrMapOvr>
    <a:masterClrMapping/>
  </p:clrMapOvr>
  <p:timing>
    <p:tnLst>
      <p:par>
        <p:cTn id="1" dur="indefinite" restart="never" nodeType="tmRoot"/>
      </p:par>
    </p:tnLst>
  </p:timing>
</p:sld>
</file>

<file path=ppt/slides/slide13.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Fußzeilenplatzhalter 3"/>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H9/fwDu7OEDzMzMAMDA/wB/f38AAAAAAAAAAAAAAAAAAAAAAAAAAAAhAAAAGAAAABQAAADMAwAAaSgAALM0AADHKQAAEAAAACYAAAAIAAAAPZAAAH8AAAA="/>
              </a:ext>
            </a:extLst>
          </p:cNvSpPr>
          <p:nvPr>
            <p:ph type="ftr" sz="quarter" idx="3"/>
          </p:nvPr>
        </p:nvSpPr>
        <p:spPr>
          <a:xfrm>
            <a:off x="617220" y="6569075"/>
            <a:ext cx="7949565" cy="222250"/>
          </a:xfrm>
          <a:noFill/>
        </p:spPr>
        <p:txBody>
          <a:bodyPr vert="horz" wrap="square" lIns="91440" tIns="45720" rIns="91440" bIns="45720" numCol="1" spcCol="215900" anchor="ctr">
            <a:prstTxWarp prst="textNoShape">
              <a:avLst/>
            </a:prstTxWarp>
          </a:bodyPr>
          <a:lstStyle>
            <a:lvl1pPr>
              <a:defRPr lang="de-de">
                <a:solidFill>
                  <a:schemeClr val="tx1"/>
                </a:solidFill>
                <a:latin typeface="Calibri" pitchFamily="2" charset="0"/>
                <a:ea typeface="Calibri" pitchFamily="2" charset="0"/>
                <a:cs typeface="Calibri" pitchFamily="2" charset="0"/>
              </a:defRPr>
            </a:lvl1pPr>
            <a:lvl2pPr marL="742950" indent="-285750">
              <a:defRPr lang="de-de">
                <a:solidFill>
                  <a:schemeClr val="tx1"/>
                </a:solidFill>
                <a:latin typeface="Calibri" pitchFamily="2" charset="0"/>
                <a:ea typeface="Calibri" pitchFamily="2" charset="0"/>
                <a:cs typeface="Calibri" pitchFamily="2" charset="0"/>
              </a:defRPr>
            </a:lvl2pPr>
            <a:lvl3pPr marL="1143000" indent="-228600">
              <a:defRPr lang="de-de">
                <a:solidFill>
                  <a:schemeClr val="tx1"/>
                </a:solidFill>
                <a:latin typeface="Calibri" pitchFamily="2" charset="0"/>
                <a:ea typeface="Calibri" pitchFamily="2" charset="0"/>
                <a:cs typeface="Calibri" pitchFamily="2" charset="0"/>
              </a:defRPr>
            </a:lvl3pPr>
            <a:lvl4pPr marL="1600200" indent="-228600">
              <a:defRPr lang="de-de">
                <a:solidFill>
                  <a:schemeClr val="tx1"/>
                </a:solidFill>
                <a:latin typeface="Calibri" pitchFamily="2" charset="0"/>
                <a:ea typeface="Calibri" pitchFamily="2" charset="0"/>
                <a:cs typeface="Calibri" pitchFamily="2" charset="0"/>
              </a:defRPr>
            </a:lvl4pPr>
            <a:lvl5pPr marL="2057400" indent="-228600">
              <a:defRPr lang="de-de">
                <a:solidFill>
                  <a:schemeClr val="tx1"/>
                </a:solidFill>
                <a:latin typeface="Calibri" pitchFamily="2" charset="0"/>
                <a:ea typeface="Calibri" pitchFamily="2" charset="0"/>
                <a:cs typeface="Calibri" pitchFamily="2" charset="0"/>
              </a:defRPr>
            </a:lvl5pPr>
            <a:lvl6pPr marL="2514600" indent="-228600">
              <a:spcBef>
                <a:spcPts val="0"/>
              </a:spcBef>
              <a:spcAft>
                <a:spcPts val="0"/>
              </a:spcAft>
              <a:defRPr lang="de-de">
                <a:solidFill>
                  <a:schemeClr val="tx1"/>
                </a:solidFill>
                <a:latin typeface="Calibri" pitchFamily="2" charset="0"/>
                <a:ea typeface="Calibri" pitchFamily="2" charset="0"/>
                <a:cs typeface="Calibri" pitchFamily="2" charset="0"/>
              </a:defRPr>
            </a:lvl6pPr>
            <a:lvl7pPr marL="2971800" indent="-228600">
              <a:spcBef>
                <a:spcPts val="0"/>
              </a:spcBef>
              <a:spcAft>
                <a:spcPts val="0"/>
              </a:spcAft>
              <a:defRPr lang="de-de">
                <a:solidFill>
                  <a:schemeClr val="tx1"/>
                </a:solidFill>
                <a:latin typeface="Calibri" pitchFamily="2" charset="0"/>
                <a:ea typeface="Calibri" pitchFamily="2" charset="0"/>
                <a:cs typeface="Calibri" pitchFamily="2" charset="0"/>
              </a:defRPr>
            </a:lvl7pPr>
            <a:lvl8pPr marL="3429000" indent="-228600">
              <a:spcBef>
                <a:spcPts val="0"/>
              </a:spcBef>
              <a:spcAft>
                <a:spcPts val="0"/>
              </a:spcAft>
              <a:defRPr lang="de-de">
                <a:solidFill>
                  <a:schemeClr val="tx1"/>
                </a:solidFill>
                <a:latin typeface="Calibri" pitchFamily="2" charset="0"/>
                <a:ea typeface="Calibri" pitchFamily="2" charset="0"/>
                <a:cs typeface="Calibri" pitchFamily="2" charset="0"/>
              </a:defRPr>
            </a:lvl8pPr>
            <a:lvl9pPr marL="3886200" indent="-228600">
              <a:spcBef>
                <a:spcPts val="0"/>
              </a:spcBef>
              <a:spcAft>
                <a:spcPts val="0"/>
              </a:spcAft>
              <a:defRPr lang="de-de">
                <a:solidFill>
                  <a:schemeClr val="tx1"/>
                </a:solidFill>
                <a:latin typeface="Calibri" pitchFamily="2" charset="0"/>
                <a:ea typeface="Calibri" pitchFamily="2" charset="0"/>
                <a:cs typeface="Calibri" pitchFamily="2" charset="0"/>
              </a:defRPr>
            </a:lvl9pPr>
          </a:lstStyle>
          <a:p>
            <a:pPr>
              <a:spcBef>
                <a:spcPts val="0"/>
              </a:spcBef>
              <a:spcAft>
                <a:spcPts val="0"/>
              </a:spcAft>
              <a:defRPr lang="de-de"/>
            </a:pPr>
            <a:r>
              <a:t>14.07.2023| KFA Werra-Meißner</a:t>
            </a:r>
            <a:endParaRPr lang="de-de">
              <a:solidFill>
                <a:srgbClr val="000000"/>
              </a:solidFill>
              <a:latin typeface="Arial" pitchFamily="2" charset="0"/>
              <a:ea typeface="Calibri" pitchFamily="2" charset="0"/>
              <a:cs typeface="Calibri" pitchFamily="2" charset="0"/>
            </a:endParaRPr>
          </a:p>
        </p:txBody>
      </p:sp>
      <p:sp>
        <p:nvSpPr>
          <p:cNvPr id="3" name="Inhaltsplatzhalter 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AAAAAH9/fwDu7OEDzMzMAMDA/wB/f38AAAAAAAAAAAAAAAAAAAAAAAAAAAAhAAAAGAAAABQAAADMAwAAkw4AAJE0AABaKAAAEAAAACYAAAAIAAAAPRAAAAAAAAA="/>
              </a:ext>
            </a:extLst>
          </p:cNvSpPr>
          <p:nvPr>
            <p:ph type="body" idx="1"/>
          </p:nvPr>
        </p:nvSpPr>
        <p:spPr>
          <a:xfrm>
            <a:off x="617220" y="2369185"/>
            <a:ext cx="7927975" cy="4190365"/>
          </a:xfrm>
        </p:spPr>
        <p:txBody>
          <a:bodyPr vert="horz" wrap="square" lIns="0" tIns="0" rIns="0" bIns="0" numCol="1" spcCol="215900" anchor="t">
            <a:prstTxWarp prst="textNoShape">
              <a:avLst/>
            </a:prstTxWarp>
          </a:bodyPr>
          <a:lstStyle/>
          <a:p>
            <a:pPr>
              <a:defRPr lang="de-de"/>
            </a:pPr>
            <a:endParaRPr lang="de-de" sz="2000" b="1"/>
          </a:p>
          <a:p>
            <a:pPr marL="285750" indent="-285750">
              <a:buFont typeface="Arial" pitchFamily="2" charset="0"/>
              <a:buChar char="•"/>
              <a:defRPr lang="de-de"/>
            </a:pPr>
            <a:r>
              <a:rPr lang="de-de" sz="2000" b="1"/>
              <a:t>Sofern Spieler, für die der Nachweis der Einsatzberechtigung nicht geführt werden kann, dennoch eingesetzt werden, tritt als spieltechnische Folge </a:t>
            </a:r>
            <a:r>
              <a:rPr lang="de-de" sz="2000" b="1">
                <a:solidFill>
                  <a:srgbClr val="FF0000"/>
                </a:solidFill>
              </a:rPr>
              <a:t>Spielverlust</a:t>
            </a:r>
            <a:r>
              <a:rPr lang="de-de" sz="2000" b="1"/>
              <a:t> nach § 31 Nr. 4 i. V. mit § 9 Strafordnung ein!!</a:t>
            </a:r>
            <a:endParaRPr lang="de-de" sz="2000" b="1"/>
          </a:p>
          <a:p>
            <a:pPr>
              <a:defRPr lang="de-de"/>
            </a:pPr>
            <a:endParaRPr lang="de-de" sz="2000" b="1"/>
          </a:p>
          <a:p>
            <a:pPr marL="285750" indent="-285750">
              <a:buFont typeface="Arial" pitchFamily="2" charset="0"/>
              <a:buChar char="•"/>
              <a:defRPr lang="de-de"/>
            </a:pPr>
            <a:r>
              <a:rPr lang="de-de" sz="2000" b="1" u="sng"/>
              <a:t>Hinweis Passbilder:</a:t>
            </a:r>
            <a:br/>
            <a:r>
              <a:rPr lang="de-de" sz="2000" b="1"/>
              <a:t>Wer in die Spielberechtigungsliste </a:t>
            </a:r>
            <a:r>
              <a:rPr lang="de-de" sz="2000" b="1">
                <a:solidFill>
                  <a:srgbClr val="FF0000"/>
                </a:solidFill>
              </a:rPr>
              <a:t>ein Passbild lädt, das nicht den genannten Spieler darstellt</a:t>
            </a:r>
            <a:r>
              <a:rPr lang="de-de" sz="2000" b="1"/>
              <a:t>, wird mit Spielverbot (2-9 Monate) oder Punktabzug (6-24 Punkte) und mit Geldstrafe </a:t>
            </a:r>
            <a:br/>
            <a:r>
              <a:rPr lang="de-de" sz="2000" b="1"/>
              <a:t>(50 € - 1.500 €) geahndet. (§ 42 Abs. 3 StrafO)</a:t>
            </a:r>
            <a:endParaRPr lang="de-de" sz="2000" b="1"/>
          </a:p>
        </p:txBody>
      </p:sp>
      <p:sp>
        <p:nvSpPr>
          <p:cNvPr id="4" name="Abgerundetes Rechteck 6"/>
          <p:cNvSpPr>
            <a:extLst>
              <a:ext uri="smNativeData">
                <pr:smNativeData xmlns:pr="smNativeData" val="SMDATA_13_QFaxZBMAAAAlAAAAZQAAAA0AAAAAkAAAAEgAAACQAAAASAAAAAAAAAABAAAAAAAAAAEAAABQAAAAhbacS3FV1T8AAAAAAADwvwAAAAAAAOA/AAAAAAAA4D8AAAAAAADgPwAAAAAAAOA/AAAAAAAA4D8AAAAAAADgPwAAAAAAAOA/AAAAAAAA4D8CAAAAjAAAAAEAAAAAAAAAjLTj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QAAAAAAAAACAAAAAAAAAAEAAAAAAAAJPgAAAAAAAAAfAAAAZAAAAGQAAAAAAAAAy8vLAD4AAAAAAAAAHwAAAGQAAABkAAAAAAAAABcAAAAUAAAAAAAAAAAAAAD/fwAA/38AAAAAAAAJAAAABAAAAAAAAAAMAAAAEAAAAAAAAAAAAAAAAAAAAAAAAAAeAAAAaAAAAAAAAAAAAAAAAAAAAAAAAAAAAAAAECcAABAnAAAAAAAAAAAAAAAAAAAAAAAAAAAAAAAAAAAAAAAAAAAAAD8AAAAAAAAAwMD/AAAAAAAAAAAAAAAAAAAAAABkAAAAAAAAAH9/fwAKAAAAHwAAAFQAAACMtOMA////AQAAAAAAAAAAAAAAAAAAAAAAAAAAAAAAAAAAAAAAAAAAAAAAAH9/fwAAAAACy8vLAMDA/wB/f38AAAAAAAAAAAAAAAAAAAAAAAAAAAAhAAAAGAAAABQAAAAyCgAAHwkAAPMvAACgDAAAEAAAACYAAAAIAAAA//////////8="/>
              </a:ext>
            </a:extLst>
          </p:cNvSpPr>
          <p:nvPr/>
        </p:nvSpPr>
        <p:spPr>
          <a:xfrm>
            <a:off x="1657350" y="1482725"/>
            <a:ext cx="6137275" cy="569595"/>
          </a:xfrm>
          <a:prstGeom prst="roundRect">
            <a:avLst>
              <a:gd name="adj" fmla="val 16667"/>
            </a:avLst>
          </a:prstGeom>
          <a:solidFill>
            <a:srgbClr val="8CB4E3"/>
          </a:solidFill>
          <a:ln w="9525" cap="flat" cmpd="sng" algn="ctr">
            <a:solidFill>
              <a:srgbClr val="000000"/>
            </a:solidFill>
            <a:prstDash val="solid"/>
            <a:headEnd type="none"/>
            <a:tailEnd type="none"/>
          </a:ln>
          <a:effectLst>
            <a:outerShdw blurRad="40005" dist="19685" dir="5400000" algn="tr">
              <a:schemeClr val="tx1">
                <a:alpha val="38000"/>
              </a:schemeClr>
            </a:outerShdw>
          </a:effectLst>
        </p:spPr>
        <p:txBody>
          <a:bodyPr vert="horz" wrap="square" lIns="91440" tIns="45720" rIns="91440" bIns="45720" numCol="1" spcCol="215900" anchor="ctr"/>
          <a:lstStyle/>
          <a:p>
            <a:pPr algn="ctr">
              <a:defRPr lang="de-de">
                <a:solidFill>
                  <a:srgbClr val="000000"/>
                </a:solidFill>
              </a:defRPr>
            </a:pPr>
            <a:r>
              <a:rPr lang="de-de" sz="2400">
                <a:solidFill>
                  <a:schemeClr val="tx1"/>
                </a:solidFill>
                <a:latin typeface="Arial" pitchFamily="2" charset="0"/>
                <a:ea typeface="Calibri" pitchFamily="2" charset="0"/>
                <a:cs typeface="Arial" pitchFamily="2" charset="0"/>
              </a:rPr>
              <a:t>§ 39 SpO: Nachweis der Spielberechtigung</a:t>
            </a:r>
            <a:endParaRPr lang="de-de" sz="2400">
              <a:solidFill>
                <a:schemeClr val="tx1"/>
              </a:solidFill>
              <a:latin typeface="Arial" pitchFamily="2" charset="0"/>
              <a:ea typeface="Calibri" pitchFamily="2" charset="0"/>
              <a:cs typeface="Arial" pitchFamily="2" charset="0"/>
            </a:endParaRPr>
          </a:p>
        </p:txBody>
      </p:sp>
    </p:spTree>
  </p:cSld>
  <p:clrMapOvr>
    <a:masterClrMapping/>
  </p:clrMapOvr>
  <p:timing>
    <p:tnLst>
      <p:par>
        <p:cTn id="1" dur="indefinite" restart="never" nodeType="tmRoot"/>
      </p:par>
    </p:tnLst>
  </p:timing>
</p:sld>
</file>

<file path=ppt/slides/slide14.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Fußzeilenplatzhalter 3"/>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H9/fwDu7OEDzMzMAMDA/wB/f38AAAAAAAAAAAAAAAAAAAAAAAAAAAAhAAAAGAAAABQAAADMAwAAaSgAALM0AADHKQAAEAAAACYAAAAIAAAAPZAAAH8AAAA="/>
              </a:ext>
            </a:extLst>
          </p:cNvSpPr>
          <p:nvPr>
            <p:ph type="ftr" sz="quarter" idx="3"/>
          </p:nvPr>
        </p:nvSpPr>
        <p:spPr>
          <a:xfrm>
            <a:off x="617220" y="6569075"/>
            <a:ext cx="7949565" cy="222250"/>
          </a:xfrm>
          <a:noFill/>
        </p:spPr>
        <p:txBody>
          <a:bodyPr vert="horz" wrap="square" lIns="91440" tIns="45720" rIns="91440" bIns="45720" numCol="1" spcCol="215900" anchor="ctr">
            <a:prstTxWarp prst="textNoShape">
              <a:avLst/>
            </a:prstTxWarp>
          </a:bodyPr>
          <a:lstStyle>
            <a:lvl1pPr>
              <a:defRPr lang="de-de">
                <a:solidFill>
                  <a:schemeClr val="tx1"/>
                </a:solidFill>
                <a:latin typeface="Calibri" pitchFamily="2" charset="0"/>
                <a:ea typeface="Calibri" pitchFamily="2" charset="0"/>
                <a:cs typeface="Calibri" pitchFamily="2" charset="0"/>
              </a:defRPr>
            </a:lvl1pPr>
            <a:lvl2pPr marL="742950" indent="-285750">
              <a:defRPr lang="de-de">
                <a:solidFill>
                  <a:schemeClr val="tx1"/>
                </a:solidFill>
                <a:latin typeface="Calibri" pitchFamily="2" charset="0"/>
                <a:ea typeface="Calibri" pitchFamily="2" charset="0"/>
                <a:cs typeface="Calibri" pitchFamily="2" charset="0"/>
              </a:defRPr>
            </a:lvl2pPr>
            <a:lvl3pPr marL="1143000" indent="-228600">
              <a:defRPr lang="de-de">
                <a:solidFill>
                  <a:schemeClr val="tx1"/>
                </a:solidFill>
                <a:latin typeface="Calibri" pitchFamily="2" charset="0"/>
                <a:ea typeface="Calibri" pitchFamily="2" charset="0"/>
                <a:cs typeface="Calibri" pitchFamily="2" charset="0"/>
              </a:defRPr>
            </a:lvl3pPr>
            <a:lvl4pPr marL="1600200" indent="-228600">
              <a:defRPr lang="de-de">
                <a:solidFill>
                  <a:schemeClr val="tx1"/>
                </a:solidFill>
                <a:latin typeface="Calibri" pitchFamily="2" charset="0"/>
                <a:ea typeface="Calibri" pitchFamily="2" charset="0"/>
                <a:cs typeface="Calibri" pitchFamily="2" charset="0"/>
              </a:defRPr>
            </a:lvl4pPr>
            <a:lvl5pPr marL="2057400" indent="-228600">
              <a:defRPr lang="de-de">
                <a:solidFill>
                  <a:schemeClr val="tx1"/>
                </a:solidFill>
                <a:latin typeface="Calibri" pitchFamily="2" charset="0"/>
                <a:ea typeface="Calibri" pitchFamily="2" charset="0"/>
                <a:cs typeface="Calibri" pitchFamily="2" charset="0"/>
              </a:defRPr>
            </a:lvl5pPr>
            <a:lvl6pPr marL="2514600" indent="-228600">
              <a:spcBef>
                <a:spcPts val="0"/>
              </a:spcBef>
              <a:spcAft>
                <a:spcPts val="0"/>
              </a:spcAft>
              <a:defRPr lang="de-de">
                <a:solidFill>
                  <a:schemeClr val="tx1"/>
                </a:solidFill>
                <a:latin typeface="Calibri" pitchFamily="2" charset="0"/>
                <a:ea typeface="Calibri" pitchFamily="2" charset="0"/>
                <a:cs typeface="Calibri" pitchFamily="2" charset="0"/>
              </a:defRPr>
            </a:lvl6pPr>
            <a:lvl7pPr marL="2971800" indent="-228600">
              <a:spcBef>
                <a:spcPts val="0"/>
              </a:spcBef>
              <a:spcAft>
                <a:spcPts val="0"/>
              </a:spcAft>
              <a:defRPr lang="de-de">
                <a:solidFill>
                  <a:schemeClr val="tx1"/>
                </a:solidFill>
                <a:latin typeface="Calibri" pitchFamily="2" charset="0"/>
                <a:ea typeface="Calibri" pitchFamily="2" charset="0"/>
                <a:cs typeface="Calibri" pitchFamily="2" charset="0"/>
              </a:defRPr>
            </a:lvl7pPr>
            <a:lvl8pPr marL="3429000" indent="-228600">
              <a:spcBef>
                <a:spcPts val="0"/>
              </a:spcBef>
              <a:spcAft>
                <a:spcPts val="0"/>
              </a:spcAft>
              <a:defRPr lang="de-de">
                <a:solidFill>
                  <a:schemeClr val="tx1"/>
                </a:solidFill>
                <a:latin typeface="Calibri" pitchFamily="2" charset="0"/>
                <a:ea typeface="Calibri" pitchFamily="2" charset="0"/>
                <a:cs typeface="Calibri" pitchFamily="2" charset="0"/>
              </a:defRPr>
            </a:lvl8pPr>
            <a:lvl9pPr marL="3886200" indent="-228600">
              <a:spcBef>
                <a:spcPts val="0"/>
              </a:spcBef>
              <a:spcAft>
                <a:spcPts val="0"/>
              </a:spcAft>
              <a:defRPr lang="de-de">
                <a:solidFill>
                  <a:schemeClr val="tx1"/>
                </a:solidFill>
                <a:latin typeface="Calibri" pitchFamily="2" charset="0"/>
                <a:ea typeface="Calibri" pitchFamily="2" charset="0"/>
                <a:cs typeface="Calibri" pitchFamily="2" charset="0"/>
              </a:defRPr>
            </a:lvl9pPr>
          </a:lstStyle>
          <a:p>
            <a:pPr>
              <a:spcBef>
                <a:spcPts val="0"/>
              </a:spcBef>
              <a:spcAft>
                <a:spcPts val="0"/>
              </a:spcAft>
              <a:defRPr lang="de-de"/>
            </a:pPr>
            <a:r>
              <a:t>14.07.2023| KFA Werra-Meißner</a:t>
            </a:r>
            <a:endParaRPr lang="de-de">
              <a:solidFill>
                <a:srgbClr val="000000"/>
              </a:solidFill>
              <a:latin typeface="Arial" pitchFamily="2" charset="0"/>
              <a:ea typeface="Calibri" pitchFamily="2" charset="0"/>
              <a:cs typeface="Calibri" pitchFamily="2" charset="0"/>
            </a:endParaRPr>
          </a:p>
        </p:txBody>
      </p:sp>
      <p:sp>
        <p:nvSpPr>
          <p:cNvPr id="3" name="Titel 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AAAAAH9/fwDu7OEDzMzMAMDA/wB/f38AAAAAAAAAAAAAAAAAAAAAAAAAAAAhAAAAGAAAABQAAADNAwAALwgAAJw0AACwCwAAEAAAACYAAAAIAAAAAQAAAAAAAAA="/>
              </a:ext>
            </a:extLst>
          </p:cNvSpPr>
          <p:nvPr>
            <p:ph type="title"/>
          </p:nvPr>
        </p:nvSpPr>
        <p:spPr>
          <a:xfrm>
            <a:off x="617855" y="1330325"/>
            <a:ext cx="7934325" cy="569595"/>
          </a:xfrm>
        </p:spPr>
        <p:txBody>
          <a:bodyPr/>
          <a:lstStyle/>
          <a:p>
            <a:pPr algn="ctr">
              <a:defRPr lang="de-de"/>
            </a:pPr>
            <a:r>
              <a:rPr lang="de-de" sz="2800" b="1"/>
              <a:t>TERMINE </a:t>
            </a:r>
            <a:endParaRPr lang="de-de" sz="2800" b="1"/>
          </a:p>
        </p:txBody>
      </p:sp>
      <p:sp>
        <p:nvSpPr>
          <p:cNvPr id="4" name="Inhaltsplatzhalter 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EAAAAAAAAA////C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B////AQAAAAAAAAAAAAAAAAAAAAAAAAAAAAAAAAAAAAAAAAAAAAAAAH9/fwDu7OEDzMzMAMDA/wB/f38AAAAAAAAAAAAAAAAAAAAAAAAAAAAhAAAAGAAAABQAAAAAAAAAZQwAACoyAACYJwAAEAAAACYAAAAIAAAAPRAAAH8AAAA="/>
              </a:ext>
            </a:extLst>
          </p:cNvSpPr>
          <p:nvPr>
            <p:ph type="body" idx="1"/>
          </p:nvPr>
        </p:nvSpPr>
        <p:spPr>
          <a:xfrm>
            <a:off x="0" y="2014855"/>
            <a:ext cx="8154670" cy="4421505"/>
          </a:xfrm>
          <a:solidFill>
            <a:schemeClr val="bg1"/>
          </a:solidFill>
        </p:spPr>
        <p:txBody>
          <a:bodyPr vert="horz" wrap="square" lIns="0" tIns="0" rIns="0" bIns="0" numCol="1" spcCol="215900" anchor="t">
            <a:prstTxWarp prst="textNoShape">
              <a:avLst/>
            </a:prstTxWarp>
          </a:bodyPr>
          <a:lstStyle/>
          <a:p>
            <a:pPr>
              <a:lnSpc>
                <a:spcPct val="80000"/>
              </a:lnSpc>
              <a:spcBef>
                <a:spcPts val="285"/>
              </a:spcBef>
              <a:defRPr lang="de-de" sz="1190"/>
            </a:pPr>
            <a:r>
              <a:rPr lang="de-de" sz="1260">
                <a:latin typeface="Calibri" pitchFamily="2" charset="0"/>
                <a:ea typeface="Times New Roman" pitchFamily="1" charset="0"/>
                <a:cs typeface="Arial" pitchFamily="2" charset="0"/>
              </a:rPr>
              <a:t> </a:t>
            </a:r>
            <a:endParaRPr lang="de-de" sz="1260">
              <a:latin typeface="Times New Roman" pitchFamily="1" charset="0"/>
              <a:ea typeface="Times New Roman" pitchFamily="1" charset="0"/>
              <a:cs typeface="Arial" pitchFamily="2" charset="0"/>
            </a:endParaRPr>
          </a:p>
          <a:p>
            <a:pPr>
              <a:lnSpc>
                <a:spcPct val="80000"/>
              </a:lnSpc>
              <a:spcBef>
                <a:spcPts val="285"/>
              </a:spcBef>
              <a:defRPr lang="de-de" sz="1190"/>
            </a:pPr>
            <a:r>
              <a:rPr lang="de-de" sz="1400"/>
              <a:t>		</a:t>
            </a:r>
            <a:r>
              <a:rPr lang="de-de" sz="2380"/>
              <a:t>Rückrundenbesprechung	</a:t>
            </a:r>
            <a:endParaRPr lang="de-de" sz="2380"/>
          </a:p>
          <a:p>
            <a:pPr>
              <a:lnSpc>
                <a:spcPct val="80000"/>
              </a:lnSpc>
              <a:spcBef>
                <a:spcPts val="285"/>
              </a:spcBef>
              <a:defRPr lang="de-de" sz="1190"/>
            </a:pPr>
            <a:r>
              <a:rPr lang="de-de" sz="2380"/>
              <a:t>		</a:t>
            </a:r>
            <a:r>
              <a:rPr lang="de-de" sz="2380">
                <a:solidFill>
                  <a:srgbClr val="FF0000"/>
                </a:solidFill>
              </a:rPr>
              <a:t>09.02.2024 </a:t>
            </a:r>
            <a:endParaRPr lang="de-de" sz="2380">
              <a:solidFill>
                <a:srgbClr val="FF0000"/>
              </a:solidFill>
            </a:endParaRPr>
          </a:p>
          <a:p>
            <a:pPr>
              <a:lnSpc>
                <a:spcPct val="80000"/>
              </a:lnSpc>
              <a:spcBef>
                <a:spcPts val="285"/>
              </a:spcBef>
              <a:defRPr lang="de-de" sz="1190"/>
            </a:pPr>
            <a:r>
              <a:rPr lang="de-de" sz="1540">
                <a:solidFill>
                  <a:srgbClr val="FF0000"/>
                </a:solidFill>
              </a:rPr>
              <a:t>		</a:t>
            </a:r>
            <a:endParaRPr lang="de-de" sz="1540">
              <a:solidFill>
                <a:srgbClr val="FF0000"/>
              </a:solidFill>
            </a:endParaRPr>
          </a:p>
          <a:p>
            <a:pPr>
              <a:lnSpc>
                <a:spcPct val="80000"/>
              </a:lnSpc>
              <a:spcBef>
                <a:spcPts val="285"/>
              </a:spcBef>
              <a:defRPr lang="de-de" sz="1190"/>
            </a:pPr>
            <a:r>
              <a:rPr lang="de-de" sz="1540">
                <a:solidFill>
                  <a:srgbClr val="FF0000"/>
                </a:solidFill>
              </a:rPr>
              <a:t>		</a:t>
            </a:r>
            <a:r>
              <a:rPr lang="de-de" sz="2380"/>
              <a:t>Kreisjugendtag</a:t>
            </a:r>
            <a:endParaRPr lang="de-de" sz="2380"/>
          </a:p>
          <a:p>
            <a:pPr>
              <a:lnSpc>
                <a:spcPct val="80000"/>
              </a:lnSpc>
              <a:spcBef>
                <a:spcPts val="285"/>
              </a:spcBef>
              <a:defRPr lang="de-de" sz="1190"/>
            </a:pPr>
            <a:r>
              <a:rPr lang="de-de" sz="2380">
                <a:solidFill>
                  <a:srgbClr val="FF0000"/>
                </a:solidFill>
              </a:rPr>
              <a:t>		26.01.2024</a:t>
            </a:r>
            <a:br/>
            <a:endParaRPr lang="de-de" sz="1540">
              <a:solidFill>
                <a:srgbClr val="FF0000"/>
              </a:solidFill>
            </a:endParaRPr>
          </a:p>
          <a:p>
            <a:pPr>
              <a:lnSpc>
                <a:spcPct val="80000"/>
              </a:lnSpc>
              <a:spcBef>
                <a:spcPts val="285"/>
              </a:spcBef>
              <a:defRPr lang="de-de" sz="1190"/>
            </a:pPr>
            <a:endParaRPr lang="de-de" sz="1400"/>
          </a:p>
          <a:p>
            <a:pPr marL="0" marR="0" indent="0" algn="l" defTabSz="914400">
              <a:lnSpc>
                <a:spcPct val="80000"/>
              </a:lnSpc>
              <a:spcBef>
                <a:spcPts val="570"/>
              </a:spcBef>
              <a:spcAft>
                <a:spcPts val="0"/>
              </a:spcAft>
              <a:buNone/>
              <a:tabLst/>
              <a:defRPr lang="de-de" sz="1190"/>
            </a:pPr>
            <a:r>
              <a:rPr sz="1960" noProof="1">
                <a:solidFill>
                  <a:srgbClr val="000000"/>
                </a:solidFill>
              </a:rPr>
              <a:t>		</a:t>
            </a:r>
            <a:r>
              <a:rPr sz="2380" noProof="1">
                <a:solidFill>
                  <a:srgbClr val="000000"/>
                </a:solidFill>
              </a:rPr>
              <a:t>Kreisschiedsrichtertag</a:t>
            </a:r>
            <a:endParaRPr sz="2380" noProof="1">
              <a:solidFill>
                <a:srgbClr val="000000"/>
              </a:solidFill>
            </a:endParaRPr>
          </a:p>
          <a:p>
            <a:pPr marL="0" marR="0" indent="0" algn="l" defTabSz="914400">
              <a:lnSpc>
                <a:spcPct val="80000"/>
              </a:lnSpc>
              <a:spcBef>
                <a:spcPts val="570"/>
              </a:spcBef>
              <a:spcAft>
                <a:spcPts val="0"/>
              </a:spcAft>
              <a:buNone/>
              <a:tabLst/>
              <a:defRPr lang="de-de" sz="1190"/>
            </a:pPr>
            <a:r>
              <a:rPr sz="2380" noProof="1">
                <a:solidFill>
                  <a:srgbClr val="FF0000"/>
                </a:solidFill>
              </a:rPr>
              <a:t>		01.02.2024</a:t>
            </a:r>
            <a:endParaRPr lang="de-de" sz="2380">
              <a:solidFill>
                <a:srgbClr val="FF0000"/>
              </a:solidFill>
            </a:endParaRPr>
          </a:p>
          <a:p>
            <a:pPr marL="0" marR="0" indent="0" algn="l" defTabSz="914400">
              <a:lnSpc>
                <a:spcPct val="80000"/>
              </a:lnSpc>
              <a:spcBef>
                <a:spcPts val="335"/>
              </a:spcBef>
              <a:spcAft>
                <a:spcPts val="0"/>
              </a:spcAft>
              <a:buNone/>
              <a:tabLst/>
              <a:defRPr lang="de-de" sz="1190"/>
            </a:pPr>
            <a:endParaRPr lang="de-de" sz="1400"/>
          </a:p>
          <a:p>
            <a:pPr>
              <a:lnSpc>
                <a:spcPct val="100000"/>
              </a:lnSpc>
              <a:spcBef>
                <a:spcPts val="285"/>
              </a:spcBef>
              <a:defRPr lang="de-de" sz="1190"/>
            </a:pPr>
            <a:r>
              <a:rPr lang="de-de" sz="1400"/>
              <a:t>		</a:t>
            </a:r>
            <a:r>
              <a:rPr lang="de-de" sz="2380"/>
              <a:t>Kreisfußballtag</a:t>
            </a:r>
            <a:r>
              <a:rPr lang="de-de" sz="2170"/>
              <a:t>	</a:t>
            </a:r>
            <a:r>
              <a:rPr lang="de-de" sz="1400"/>
              <a:t>	</a:t>
            </a:r>
            <a:br/>
            <a:r>
              <a:rPr lang="de-de" sz="1400"/>
              <a:t>		</a:t>
            </a:r>
            <a:r>
              <a:rPr lang="de-de" sz="2380">
                <a:solidFill>
                  <a:srgbClr val="FF0000"/>
                </a:solidFill>
              </a:rPr>
              <a:t>09.03.2024</a:t>
            </a:r>
            <a:br/>
            <a:endParaRPr lang="de-de" b="1"/>
          </a:p>
          <a:p>
            <a:pPr marL="285750" indent="-285750">
              <a:lnSpc>
                <a:spcPct val="80000"/>
              </a:lnSpc>
              <a:spcBef>
                <a:spcPts val="285"/>
              </a:spcBef>
              <a:buFont typeface="Wingdings" pitchFamily="0" charset="2"/>
              <a:buChar char="Ø"/>
              <a:defRPr lang="de-de" sz="1190"/>
            </a:pPr>
            <a:endParaRPr lang="de-de" b="1"/>
          </a:p>
        </p:txBody>
      </p:sp>
      <p:sp>
        <p:nvSpPr>
          <p:cNvPr id="5" name="Pfeil: nach rechts 1"/>
          <p:cNvSpPr>
            <a:extLst>
              <a:ext uri="smNativeData">
                <pr:smNativeData xmlns:pr="smNativeData" val="SMDATA_13_QFaxZBMAAAAlAAAAyAAAAA0AAAAAkAAAAEgAAACQAAAASAAAAAAAAAABAAAAAAAAAAEAAABQAAAA0IzBvmaS6T8AAAAAAADgPwAAAAAAAOA/AAAAAAAA4D8AAAAAAADgPwAAAAAAAOA/AAAAAAAA4D8AAAAAAADgPwAAAAAAAOA/AAAAAAAA4D8CAAAAjAAAAAEAAAAAAAAAT4G9DP///wgAAAAAAAAAAAAAAAAAAAAAAAAAAAAAAAAAAAAAeAAAAAEAAABAAAAAAAAAAAAAAABaAAAAAAAAAAAAAAAAAAAAAAAAAAAAAAAAAAAAAAAAAAAAAAAAAAAAAAAAAAAAAAAAAAAAAAAAAAAAAAAAAAAAAAAAAAAAAAAAAAAAFAAAADwAAAABAAAAAAAAADtgjAAo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BAAAAMAAAAEAAAAAAAAAAAAAAAAAAAAAAAAAAeAAAAaAAAAAAAAAAAAAAAAAAAAAAAAAAAAAAAECcAABAnAAAAAAAAAAAAAAAAAAAAAAAAAAAAAAAAAAAAAAAAAAAAABQAAAAAAAAAwMD/AAAAAABkAAAAMgAAAAAAAABkAAAAAAAAAH9/fwAKAAAAHwAAAFQAAABPgb0F////AQAAAAAAAAAAAAAAAAAAAAAAAAAAAAAAAAAAAAAAAAAAO2CMAH9/fwDu7OEDzMzMAMDA/wB/f38AAAAAAAAAAAAAAAAAAAAAAAAAAAAhAAAAGAAAABQAAACQBAAAvQ0AAO8IAAB+DwAAEAAAACYAAAAIAAAA//////////8="/>
              </a:ext>
            </a:extLst>
          </p:cNvSpPr>
          <p:nvPr/>
        </p:nvSpPr>
        <p:spPr>
          <a:xfrm>
            <a:off x="741680" y="2233295"/>
            <a:ext cx="710565" cy="285115"/>
          </a:xfrm>
          <a:prstGeom prst="rightArrow">
            <a:avLst>
              <a:gd name="adj1" fmla="val 50000"/>
              <a:gd name="adj2" fmla="val 50063"/>
            </a:avLst>
          </a:prstGeom>
          <a:solidFill>
            <a:schemeClr val="accent1"/>
          </a:solidFill>
          <a:ln w="25400" cap="flat" cmpd="sng" algn="ctr">
            <a:solidFill>
              <a:srgbClr val="3B608C"/>
            </a:solidFill>
            <a:prstDash val="solid"/>
            <a:headEnd type="none"/>
            <a:tailEnd type="none"/>
          </a:ln>
          <a:effectLst/>
        </p:spPr>
        <p:txBody>
          <a:bodyPr vert="horz" wrap="square" lIns="91440" tIns="45720" rIns="91440" bIns="45720" numCol="1" spcCol="215900" anchor="ctr"/>
          <a:lstStyle/>
          <a:p>
            <a:pPr algn="ctr">
              <a:defRPr lang="de-de">
                <a:solidFill>
                  <a:srgbClr val="FFFFFF"/>
                </a:solidFill>
              </a:defRPr>
            </a:pPr>
          </a:p>
        </p:txBody>
      </p:sp>
      <p:sp>
        <p:nvSpPr>
          <p:cNvPr id="6" name="Pfeil: nach rechts 7"/>
          <p:cNvSpPr>
            <a:extLst>
              <a:ext uri="smNativeData">
                <pr:smNativeData xmlns:pr="smNativeData" val="SMDATA_13_QFaxZBMAAAAlAAAAyAAAAA0AAAAAkAAAAEgAAACQAAAASAAAAAAAAAABAAAAAAAAAAEAAABQAAAA0IzBvmaS6T8AAAAAAADgPwAAAAAAAOA/AAAAAAAA4D8AAAAAAADgPwAAAAAAAOA/AAAAAAAA4D8AAAAAAADgPwAAAAAAAOA/AAAAAAAA4D8CAAAAjAAAAAEAAAAAAAAAT4G9DP///wgAAAAAAAAAAAAAAAAAAAAAAAAAAAAAAAAAAAAAeAAAAAEAAABAAAAAAAAAAAAAAABaAAAAAAAAAAAAAAAAAAAAAAAAAAAAAAAAAAAAAAAAAAAAAAAAAAAAAAAAAAAAAAAAAAAAAAAAAAAAAAAAAAAAAAAAAAAAAAAAAAAAFAAAADwAAAABAAAAAAAAADtgjAAo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BAAAAMAAAAEAAAAAAAAAAAAAAAAAAAAAAAAAAeAAAAaAAAAAAAAAAAAAAAAAAAAAAAAAAAAAAAECcAABAnAAAAAAAAAAAAAAAAAAAAAAAAAAAAAAAAAAAAAAAAAAAAABQAAAAAAAAAwMD/AAAAAABkAAAAMgAAAAAAAABkAAAAAAAAAH9/fwAKAAAAHwAAAFQAAABPgb0F////AQAAAAAAAAAAAAAAAAAAAAAAAAAAAAAAAAAAAAAAAAAAO2CMAH9/fwDu7OEDzMzMAMDA/wB/f38AAAAAAAAAAAAAAAAAAAAAAAAAAAAhAAAAGAAAABQAAACQBAAAphMAAO8IAABnFQAAEAAAACYAAAAIAAAA//////////8="/>
              </a:ext>
            </a:extLst>
          </p:cNvSpPr>
          <p:nvPr/>
        </p:nvSpPr>
        <p:spPr>
          <a:xfrm>
            <a:off x="741680" y="3194050"/>
            <a:ext cx="710565" cy="285115"/>
          </a:xfrm>
          <a:prstGeom prst="rightArrow">
            <a:avLst>
              <a:gd name="adj1" fmla="val 50000"/>
              <a:gd name="adj2" fmla="val 50063"/>
            </a:avLst>
          </a:prstGeom>
          <a:solidFill>
            <a:schemeClr val="accent1"/>
          </a:solidFill>
          <a:ln w="25400" cap="flat" cmpd="sng" algn="ctr">
            <a:solidFill>
              <a:srgbClr val="3B608C"/>
            </a:solidFill>
            <a:prstDash val="solid"/>
            <a:headEnd type="none"/>
            <a:tailEnd type="none"/>
          </a:ln>
          <a:effectLst/>
        </p:spPr>
        <p:txBody>
          <a:bodyPr vert="horz" wrap="square" lIns="91440" tIns="45720" rIns="91440" bIns="45720" numCol="1" spcCol="215900" anchor="ctr"/>
          <a:lstStyle/>
          <a:p>
            <a:pPr algn="ctr">
              <a:defRPr lang="de-de">
                <a:solidFill>
                  <a:srgbClr val="FFFFFF"/>
                </a:solidFill>
              </a:defRPr>
            </a:pPr>
          </a:p>
        </p:txBody>
      </p:sp>
      <p:sp>
        <p:nvSpPr>
          <p:cNvPr id="7" name="Pfeil: nach rechts 8"/>
          <p:cNvSpPr>
            <a:extLst>
              <a:ext uri="smNativeData">
                <pr:smNativeData xmlns:pr="smNativeData" val="SMDATA_13_QFaxZBMAAAAlAAAAyAAAAA0AAAAAkAAAAEgAAACQAAAASAAAAAAAAAABAAAAAAAAAAEAAABQAAAA0IzBvmaS6T8AAAAAAADgPwAAAAAAAOA/AAAAAAAA4D8AAAAAAADgPwAAAAAAAOA/AAAAAAAA4D8AAAAAAADgPwAAAAAAAOA/AAAAAAAA4D8CAAAAjAAAAAEAAAAAAAAAT4G9DP///wgAAAAAAAAAAAAAAAAAAAAAAAAAAAAAAAAAAAAAeAAAAAEAAABAAAAAAAAAAAAAAABaAAAAAAAAAAAAAAAAAAAAAAAAAAAAAAAAAAAAAAAAAAAAAAAAAAAAAAAAAAAAAAAAAAAAAAAAAAAAAAAAAAAAAAAAAAAAAAAAAAAAFAAAADwAAAABAAAAAAAAADtgjAAo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BAAAAMAAAAEAAAAAAAAAAAAAAAAAAAAAAAAAAeAAAAaAAAAAAAAAAAAAAAAAAAAAAAAAAAAAAAECcAABAnAAAAAAAAAAAAAAAAAAAAAAAAAAAAAAAAAAAAAAAAAAAAABQAAAAAAAAAwMD/AAAAAABkAAAAMgAAAAAAAABkAAAAAAAAAH9/fwAKAAAAHwAAAFQAAABPgb0F////AQAAAAAAAAAAAAAAAAAAAAAAAAAAAAAAAAAAAAAAAAAAO2CMAH9/fwDu7OEDzMzMAMDA/wB/f38AAAAAAAAAAAAAAAAAAAAAAAAAAAAhAAAAGAAAABQAAACQBAAAshoAAO8IAABzHAAAEAAAACYAAAAIAAAA//////////8="/>
              </a:ext>
            </a:extLst>
          </p:cNvSpPr>
          <p:nvPr/>
        </p:nvSpPr>
        <p:spPr>
          <a:xfrm>
            <a:off x="741680" y="4339590"/>
            <a:ext cx="710565" cy="285115"/>
          </a:xfrm>
          <a:prstGeom prst="rightArrow">
            <a:avLst>
              <a:gd name="adj1" fmla="val 50000"/>
              <a:gd name="adj2" fmla="val 50063"/>
            </a:avLst>
          </a:prstGeom>
          <a:solidFill>
            <a:schemeClr val="accent1"/>
          </a:solidFill>
          <a:ln w="25400" cap="flat" cmpd="sng" algn="ctr">
            <a:solidFill>
              <a:srgbClr val="3B608C"/>
            </a:solidFill>
            <a:prstDash val="solid"/>
            <a:headEnd type="none"/>
            <a:tailEnd type="none"/>
          </a:ln>
          <a:effectLst/>
        </p:spPr>
        <p:txBody>
          <a:bodyPr vert="horz" wrap="square" lIns="91440" tIns="45720" rIns="91440" bIns="45720" numCol="1" spcCol="215900" anchor="ctr"/>
          <a:lstStyle/>
          <a:p>
            <a:pPr algn="ctr">
              <a:defRPr lang="de-de">
                <a:solidFill>
                  <a:srgbClr val="FFFFFF"/>
                </a:solidFill>
              </a:defRPr>
            </a:pPr>
          </a:p>
        </p:txBody>
      </p:sp>
      <p:sp>
        <p:nvSpPr>
          <p:cNvPr id="8" name="Pfeil: nach rechts 9"/>
          <p:cNvSpPr>
            <a:extLst>
              <a:ext uri="smNativeData">
                <pr:smNativeData xmlns:pr="smNativeData" val="SMDATA_13_QFaxZBMAAAAlAAAAyAAAAA0AAAAAkAAAAEgAAACQAAAASAAAAAAAAAABAAAAAAAAAAEAAABQAAAA0IzBvmaS6T8AAAAAAADgPwAAAAAAAOA/AAAAAAAA4D8AAAAAAADgPwAAAAAAAOA/AAAAAAAA4D8AAAAAAADgPwAAAAAAAOA/AAAAAAAA4D8CAAAAjAAAAAEAAAAAAAAAT4G9DP///wgAAAAAAAAAAAAAAAAAAAAAAAAAAAAAAAAAAAAAeAAAAAEAAABAAAAAAAAAAAAAAABaAAAAAAAAAAAAAAAAAAAAAAAAAAAAAAAAAAAAAAAAAAAAAAAAAAAAAAAAAAAAAAAAAAAAAAAAAAAAAAAAAAAAAAAAAAAAAAAAAAAAFAAAADwAAAABAAAAAAAAADtgjAAo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O2CMAH9/fwDu7OEDzMzMAMDA/wB/f38AAAAAAAAAAAAAAAAAAAAAAAAAAAAhAAAAGAAAABQAAACQBAAA3SAAAO8IAACeIgAAEAAAACYAAAAIAAAA//////////8="/>
              </a:ext>
            </a:extLst>
          </p:cNvSpPr>
          <p:nvPr/>
        </p:nvSpPr>
        <p:spPr>
          <a:xfrm>
            <a:off x="741680" y="5342255"/>
            <a:ext cx="710565" cy="285115"/>
          </a:xfrm>
          <a:prstGeom prst="rightArrow">
            <a:avLst>
              <a:gd name="adj1" fmla="val 50000"/>
              <a:gd name="adj2" fmla="val 50063"/>
            </a:avLst>
          </a:prstGeom>
          <a:solidFill>
            <a:schemeClr val="accent1"/>
          </a:solidFill>
          <a:ln w="25400" cap="flat" cmpd="sng" algn="ctr">
            <a:solidFill>
              <a:srgbClr val="3B608C"/>
            </a:solidFill>
            <a:prstDash val="solid"/>
            <a:headEnd type="none"/>
            <a:tailEnd type="none"/>
          </a:ln>
          <a:effectLst/>
        </p:spPr>
        <p:txBody>
          <a:bodyPr vert="horz" wrap="square" lIns="91440" tIns="45720" rIns="91440" bIns="45720" numCol="1" spcCol="215900" anchor="ctr"/>
          <a:lstStyle/>
          <a:p>
            <a:pPr algn="ctr">
              <a:defRPr lang="de-de">
                <a:solidFill>
                  <a:srgbClr val="FFFFFF"/>
                </a:solidFill>
              </a:defRPr>
            </a:pPr>
          </a:p>
        </p:txBody>
      </p:sp>
      <p:sp>
        <p:nvSpPr>
          <p:cNvPr id="9" name="Inhaltsplatzhalter 2"/>
          <p:cNvSpPr>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CDJAAArAwAACoyAABREgAAEAAAACYAAAAIAAAA//////////8="/>
              </a:ext>
            </a:extLst>
          </p:cNvSpPr>
          <p:nvPr/>
        </p:nvSpPr>
        <p:spPr>
          <a:xfrm>
            <a:off x="5935345" y="2059940"/>
            <a:ext cx="2219325" cy="917575"/>
          </a:xfrm>
          <a:prstGeom prst="rect">
            <a:avLst/>
          </a:prstGeom>
          <a:noFill/>
          <a:ln>
            <a:noFill/>
          </a:ln>
          <a:effectLst/>
        </p:spPr>
        <p:txBody>
          <a:bodyPr vert="horz" wrap="square" lIns="0" tIns="0" rIns="0" bIns="0" numCol="1" spcCol="215900" anchor="t"/>
          <a:lstStyle>
            <a:lvl1pPr marL="0" indent="0" algn="l" defTabSz="914400">
              <a:spcBef>
                <a:spcPts val="0"/>
              </a:spcBef>
              <a:buNone/>
              <a:tabLst/>
              <a:defRPr lang="de-de" sz="1700" b="0" kern="1" baseline="0">
                <a:solidFill>
                  <a:schemeClr val="tx1"/>
                </a:solidFill>
                <a:latin typeface="Arial" pitchFamily="2" charset="0"/>
                <a:ea typeface="Calibri" pitchFamily="2" charset="0"/>
                <a:cs typeface="Calibri" pitchFamily="2" charset="0"/>
              </a:defRPr>
            </a:lvl1pPr>
            <a:lvl2pPr marL="742950" indent="-285750" algn="l" defTabSz="914400">
              <a:spcBef>
                <a:spcPts val="0"/>
              </a:spcBef>
              <a:buFont typeface="Arial" pitchFamily="2" charset="0"/>
              <a:buChar char="–"/>
              <a:tabLst/>
              <a:defRPr lang="de-de" sz="2800" kern="1">
                <a:solidFill>
                  <a:schemeClr val="tx1"/>
                </a:solidFill>
                <a:latin typeface="Calibri" pitchFamily="2" charset="0"/>
                <a:ea typeface="Calibri" pitchFamily="2" charset="0"/>
                <a:cs typeface="Calibri" pitchFamily="2" charset="0"/>
              </a:defRPr>
            </a:lvl2pPr>
            <a:lvl3pPr marL="1143000" indent="-228600" algn="l" defTabSz="914400">
              <a:spcBef>
                <a:spcPts val="0"/>
              </a:spcBef>
              <a:buFont typeface="Arial" pitchFamily="2" charset="0"/>
              <a:buChar char="•"/>
              <a:tabLst/>
              <a:defRPr lang="de-de" sz="2400" kern="1">
                <a:solidFill>
                  <a:schemeClr val="tx1"/>
                </a:solidFill>
                <a:latin typeface="Calibri" pitchFamily="2" charset="0"/>
                <a:ea typeface="Calibri" pitchFamily="2" charset="0"/>
                <a:cs typeface="Calibri" pitchFamily="2" charset="0"/>
              </a:defRPr>
            </a:lvl3pPr>
            <a:lvl4pPr marL="1600200" indent="-228600" algn="l" defTabSz="914400">
              <a:spcBef>
                <a:spcPts val="0"/>
              </a:spcBef>
              <a:buFont typeface="Arial" pitchFamily="2" charset="0"/>
              <a:buChar char="–"/>
              <a:tabLst/>
              <a:defRPr lang="de-de" sz="2000" kern="1">
                <a:solidFill>
                  <a:schemeClr val="tx1"/>
                </a:solidFill>
                <a:latin typeface="Calibri" pitchFamily="2" charset="0"/>
                <a:ea typeface="Calibri" pitchFamily="2" charset="0"/>
                <a:cs typeface="Calibri" pitchFamily="2" charset="0"/>
              </a:defRPr>
            </a:lvl4pPr>
            <a:lvl5pPr marL="2057400" indent="-228600" algn="l" defTabSz="914400">
              <a:spcBef>
                <a:spcPts val="0"/>
              </a:spcBef>
              <a:buFont typeface="Arial" pitchFamily="2" charset="0"/>
              <a:buChar char="»"/>
              <a:tabLst/>
              <a:defRPr lang="de-de" sz="2000" kern="1">
                <a:solidFill>
                  <a:schemeClr val="tx1"/>
                </a:solidFill>
                <a:latin typeface="Calibri" pitchFamily="2" charset="0"/>
                <a:ea typeface="Calibri" pitchFamily="2" charset="0"/>
                <a:cs typeface="Calibri" pitchFamily="2" charset="0"/>
              </a:defRPr>
            </a:lvl5pPr>
            <a:lvl6pPr marL="2514600" indent="-228600" algn="l" defTabSz="914400">
              <a:spcBef>
                <a:spcPts val="0"/>
              </a:spcBef>
              <a:buFont typeface="Arial" pitchFamily="2" charset="0"/>
              <a:buChar char="•"/>
              <a:tabLst/>
              <a:defRPr lang="de-de" sz="2000" kern="1">
                <a:solidFill>
                  <a:schemeClr val="tx1"/>
                </a:solidFill>
                <a:latin typeface="Calibri" pitchFamily="2" charset="0"/>
                <a:ea typeface="Calibri" pitchFamily="2" charset="0"/>
                <a:cs typeface="Calibri" pitchFamily="2" charset="0"/>
              </a:defRPr>
            </a:lvl6pPr>
            <a:lvl7pPr marL="2971800" indent="-228600" algn="l" defTabSz="914400">
              <a:spcBef>
                <a:spcPts val="0"/>
              </a:spcBef>
              <a:buFont typeface="Arial" pitchFamily="2" charset="0"/>
              <a:buChar char="•"/>
              <a:tabLst/>
              <a:defRPr lang="de-de" sz="2000" kern="1">
                <a:solidFill>
                  <a:schemeClr val="tx1"/>
                </a:solidFill>
                <a:latin typeface="Calibri" pitchFamily="2" charset="0"/>
                <a:ea typeface="Calibri" pitchFamily="2" charset="0"/>
                <a:cs typeface="Calibri" pitchFamily="2" charset="0"/>
              </a:defRPr>
            </a:lvl7pPr>
            <a:lvl8pPr marL="3429000" indent="-228600" algn="l" defTabSz="914400">
              <a:spcBef>
                <a:spcPts val="0"/>
              </a:spcBef>
              <a:buFont typeface="Arial" pitchFamily="2" charset="0"/>
              <a:buChar char="•"/>
              <a:tabLst/>
              <a:defRPr lang="de-de" sz="2000" kern="1">
                <a:solidFill>
                  <a:schemeClr val="tx1"/>
                </a:solidFill>
                <a:latin typeface="Calibri" pitchFamily="2" charset="0"/>
                <a:ea typeface="Calibri" pitchFamily="2" charset="0"/>
                <a:cs typeface="Calibri" pitchFamily="2" charset="0"/>
              </a:defRPr>
            </a:lvl8pPr>
            <a:lvl9pPr marL="3886200" indent="-228600" algn="l" defTabSz="914400">
              <a:spcBef>
                <a:spcPts val="0"/>
              </a:spcBef>
              <a:buFont typeface="Arial" pitchFamily="2" charset="0"/>
              <a:buChar char="•"/>
              <a:tabLst/>
              <a:defRPr lang="de-de" sz="2000" kern="1">
                <a:solidFill>
                  <a:schemeClr val="tx1"/>
                </a:solidFill>
                <a:latin typeface="Calibri" pitchFamily="2" charset="0"/>
                <a:ea typeface="Calibri" pitchFamily="2" charset="0"/>
                <a:cs typeface="Calibri" pitchFamily="2" charset="0"/>
              </a:defRPr>
            </a:lvl9pPr>
          </a:lstStyle>
          <a:p>
            <a:pPr>
              <a:lnSpc>
                <a:spcPct val="80000"/>
              </a:lnSpc>
              <a:spcBef>
                <a:spcPts val="405"/>
              </a:spcBef>
              <a:defRPr lang="de-de" sz="1445"/>
            </a:pPr>
            <a:endParaRPr lang="de-de" sz="1700"/>
          </a:p>
          <a:p>
            <a:pPr lvl="1" marL="457200" indent="0">
              <a:lnSpc>
                <a:spcPct val="80000"/>
              </a:lnSpc>
              <a:spcBef>
                <a:spcPts val="510"/>
              </a:spcBef>
              <a:buNone/>
              <a:defRPr lang="de-de" sz="2380"/>
            </a:pPr>
            <a:r>
              <a:rPr lang="de-de" sz="1700" b="1" u="sng">
                <a:solidFill>
                  <a:srgbClr val="0070C0"/>
                </a:solidFill>
                <a:latin typeface="Arial" pitchFamily="2" charset="0"/>
                <a:ea typeface="Calibri" pitchFamily="2" charset="0"/>
                <a:cs typeface="Arial" pitchFamily="2" charset="0"/>
              </a:rPr>
              <a:t>VORPLANUNG</a:t>
            </a:r>
            <a:br/>
            <a:br/>
            <a:endParaRPr lang="de-de" sz="1360">
              <a:latin typeface="Arial" pitchFamily="2" charset="0"/>
              <a:ea typeface="Calibri" pitchFamily="2" charset="0"/>
              <a:cs typeface="Arial" pitchFamily="2" charset="0"/>
            </a:endParaRPr>
          </a:p>
          <a:p>
            <a:pPr marL="285750" indent="-285750">
              <a:lnSpc>
                <a:spcPct val="80000"/>
              </a:lnSpc>
              <a:spcBef>
                <a:spcPts val="405"/>
              </a:spcBef>
              <a:buFont typeface="Arial" pitchFamily="2" charset="0"/>
              <a:buChar char="•"/>
              <a:defRPr lang="de-de" sz="1445"/>
            </a:pPr>
            <a:endParaRPr lang="de-de" sz="1700" b="1"/>
          </a:p>
          <a:p>
            <a:pPr>
              <a:lnSpc>
                <a:spcPct val="80000"/>
              </a:lnSpc>
              <a:spcBef>
                <a:spcPts val="345"/>
              </a:spcBef>
              <a:defRPr lang="de-de" sz="1445"/>
            </a:pPr>
            <a:endParaRPr lang="de-de" b="1"/>
          </a:p>
          <a:p>
            <a:pPr>
              <a:lnSpc>
                <a:spcPct val="80000"/>
              </a:lnSpc>
              <a:spcBef>
                <a:spcPts val="345"/>
              </a:spcBef>
              <a:defRPr lang="de-de" sz="1445"/>
            </a:pPr>
            <a:endParaRPr lang="de-de" b="1"/>
          </a:p>
          <a:p>
            <a:pPr marL="285750" indent="-285750">
              <a:lnSpc>
                <a:spcPct val="80000"/>
              </a:lnSpc>
              <a:spcBef>
                <a:spcPts val="345"/>
              </a:spcBef>
              <a:buFont typeface="Wingdings" pitchFamily="0" charset="2"/>
              <a:buChar char="Ø"/>
              <a:defRPr lang="de-de" sz="1445"/>
            </a:pPr>
            <a:endParaRPr lang="de-de" b="1"/>
          </a:p>
          <a:p>
            <a:pPr>
              <a:lnSpc>
                <a:spcPct val="80000"/>
              </a:lnSpc>
              <a:spcBef>
                <a:spcPts val="345"/>
              </a:spcBef>
              <a:defRPr lang="de-de" sz="1445"/>
            </a:pPr>
            <a:endParaRPr lang="de-de" b="1"/>
          </a:p>
          <a:p>
            <a:pPr marL="285750" indent="-285750">
              <a:lnSpc>
                <a:spcPct val="80000"/>
              </a:lnSpc>
              <a:spcBef>
                <a:spcPts val="345"/>
              </a:spcBef>
              <a:buFont typeface="Wingdings" pitchFamily="0" charset="2"/>
              <a:buChar char="Ø"/>
              <a:defRPr lang="de-de" sz="1445"/>
            </a:pPr>
            <a:endParaRPr lang="de-de" b="1"/>
          </a:p>
          <a:p>
            <a:pPr marL="285750" indent="-285750">
              <a:lnSpc>
                <a:spcPct val="80000"/>
              </a:lnSpc>
              <a:spcBef>
                <a:spcPts val="345"/>
              </a:spcBef>
              <a:buFont typeface="Wingdings" pitchFamily="0" charset="2"/>
              <a:buChar char="Ø"/>
              <a:defRPr lang="de-de" sz="1445"/>
            </a:pPr>
            <a:endParaRPr lang="de-de" b="1"/>
          </a:p>
          <a:p>
            <a:pPr marL="285750" indent="-285750">
              <a:lnSpc>
                <a:spcPct val="80000"/>
              </a:lnSpc>
              <a:spcBef>
                <a:spcPts val="345"/>
              </a:spcBef>
              <a:buFont typeface="Wingdings" pitchFamily="0" charset="2"/>
              <a:buChar char="Ø"/>
              <a:defRPr lang="de-de" sz="1445"/>
            </a:pPr>
            <a:endParaRPr lang="de-de" b="1"/>
          </a:p>
        </p:txBody>
      </p:sp>
    </p:spTree>
  </p:cSld>
  <p:clrMapOvr>
    <a:masterClrMapping/>
  </p:clrMapOvr>
  <p:timing>
    <p:tnLst>
      <p:par>
        <p:cTn id="1" dur="indefinite" restart="never" nodeType="tmRoot"/>
      </p:par>
    </p:tnLst>
  </p:timing>
</p:sld>
</file>

<file path=ppt/slides/slide15.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Inhaltsplatzhalter 2"/>
          <p:cNvSpPr>
            <a:spLocks noGrp="1" noChangeArrowheads="1"/>
            <a:extLst>
              <a:ext uri="smNativeData">
                <pr:smNativeData xmlns:pr="smNativeData" val="SMDATA_13_QFaxZBMAAAAlAAAAZAAAAA0AAAAAAAAAAAAAAAAAAAAAA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AAAAAH9/fwDu7OEDzMzMAMDA/wB/f38AAAAAAAAAAAAAAAAAAAAAAAAAAAAhAAAAGAAAABQAAABvBAAAhAcAAGMxAADRGgAAAAAAACYAAAAIAAAAvRAAAAAAAAA="/>
              </a:ext>
            </a:extLst>
          </p:cNvSpPr>
          <p:nvPr>
            <p:ph type="body" idx="1"/>
          </p:nvPr>
        </p:nvSpPr>
        <p:spPr>
          <a:xfrm>
            <a:off x="720725" y="1221740"/>
            <a:ext cx="7307580" cy="3137535"/>
          </a:xfrm>
        </p:spPr>
        <p:txBody>
          <a:bodyPr vert="horz" wrap="square" lIns="0" tIns="0" rIns="0" bIns="0" numCol="1" spcCol="215900" anchor="ctr">
            <a:prstTxWarp prst="textNoShape">
              <a:avLst/>
            </a:prstTxWarp>
          </a:bodyPr>
          <a:lstStyle/>
          <a:p>
            <a:pPr lvl="1" marL="179705" indent="0" algn="ctr">
              <a:spcBef>
                <a:spcPts val="600"/>
              </a:spcBef>
              <a:buNone/>
              <a:defRPr lang="de-de"/>
            </a:pPr>
            <a:r>
              <a:rPr lang="de-de" sz="3200" b="1">
                <a:latin typeface="Arial" pitchFamily="2" charset="0"/>
                <a:ea typeface="Calibri" pitchFamily="2" charset="0"/>
                <a:cs typeface="Calibri" pitchFamily="2" charset="0"/>
              </a:rPr>
              <a:t>TOP 3</a:t>
            </a:r>
            <a:endParaRPr lang="de-de" sz="3200" b="1">
              <a:latin typeface="Arial" pitchFamily="2" charset="0"/>
              <a:ea typeface="Calibri" pitchFamily="2" charset="0"/>
              <a:cs typeface="Calibri" pitchFamily="2" charset="0"/>
            </a:endParaRPr>
          </a:p>
          <a:p>
            <a:pPr lvl="1" marL="179705" indent="0" algn="ctr">
              <a:spcBef>
                <a:spcPts val="600"/>
              </a:spcBef>
              <a:buNone/>
              <a:defRPr lang="de-de"/>
            </a:pPr>
            <a:r>
              <a:rPr lang="de-de" sz="3200" b="1" u="sng">
                <a:latin typeface="Arial" pitchFamily="2" charset="0"/>
                <a:ea typeface="Calibri" pitchFamily="2" charset="0"/>
                <a:cs typeface="Calibri" pitchFamily="2" charset="0"/>
              </a:rPr>
              <a:t>Anträge der Vereine</a:t>
            </a:r>
            <a:endParaRPr lang="de-de" sz="3200" b="1" u="sng">
              <a:latin typeface="Arial" pitchFamily="2" charset="0"/>
              <a:ea typeface="Calibri" pitchFamily="2" charset="0"/>
              <a:cs typeface="Calibri" pitchFamily="2" charset="0"/>
            </a:endParaRPr>
          </a:p>
        </p:txBody>
      </p:sp>
      <p:sp>
        <p:nvSpPr>
          <p:cNvPr id="3" name="Fußzeilenplatzhalter 3"/>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H9/fwDu7OEDzMzMAMDA/wB/f38AAAAAAAAAAAAAAAAAAAAAAAAAAAAhAAAAGAAAABQAAADMAwAAaSgAALM0AADHKQAAEAAAACYAAAAIAAAAPZAAAH8AAAA="/>
              </a:ext>
            </a:extLst>
          </p:cNvSpPr>
          <p:nvPr>
            <p:ph type="ftr" sz="quarter" idx="3"/>
          </p:nvPr>
        </p:nvSpPr>
        <p:spPr>
          <a:xfrm>
            <a:off x="617220" y="6569075"/>
            <a:ext cx="7949565" cy="222250"/>
          </a:xfrm>
          <a:noFill/>
        </p:spPr>
        <p:txBody>
          <a:bodyPr vert="horz" wrap="square" lIns="91440" tIns="45720" rIns="91440" bIns="45720" numCol="1" spcCol="215900" anchor="ctr">
            <a:prstTxWarp prst="textNoShape">
              <a:avLst/>
            </a:prstTxWarp>
          </a:bodyPr>
          <a:lstStyle>
            <a:lvl1pPr>
              <a:defRPr lang="de-de">
                <a:solidFill>
                  <a:schemeClr val="tx1"/>
                </a:solidFill>
                <a:latin typeface="Calibri" pitchFamily="2" charset="0"/>
                <a:ea typeface="Calibri" pitchFamily="2" charset="0"/>
                <a:cs typeface="Calibri" pitchFamily="2" charset="0"/>
              </a:defRPr>
            </a:lvl1pPr>
            <a:lvl2pPr marL="742950" indent="-285750">
              <a:defRPr lang="de-de">
                <a:solidFill>
                  <a:schemeClr val="tx1"/>
                </a:solidFill>
                <a:latin typeface="Calibri" pitchFamily="2" charset="0"/>
                <a:ea typeface="Calibri" pitchFamily="2" charset="0"/>
                <a:cs typeface="Calibri" pitchFamily="2" charset="0"/>
              </a:defRPr>
            </a:lvl2pPr>
            <a:lvl3pPr marL="1143000" indent="-228600">
              <a:defRPr lang="de-de">
                <a:solidFill>
                  <a:schemeClr val="tx1"/>
                </a:solidFill>
                <a:latin typeface="Calibri" pitchFamily="2" charset="0"/>
                <a:ea typeface="Calibri" pitchFamily="2" charset="0"/>
                <a:cs typeface="Calibri" pitchFamily="2" charset="0"/>
              </a:defRPr>
            </a:lvl3pPr>
            <a:lvl4pPr marL="1600200" indent="-228600">
              <a:defRPr lang="de-de">
                <a:solidFill>
                  <a:schemeClr val="tx1"/>
                </a:solidFill>
                <a:latin typeface="Calibri" pitchFamily="2" charset="0"/>
                <a:ea typeface="Calibri" pitchFamily="2" charset="0"/>
                <a:cs typeface="Calibri" pitchFamily="2" charset="0"/>
              </a:defRPr>
            </a:lvl4pPr>
            <a:lvl5pPr marL="2057400" indent="-228600">
              <a:defRPr lang="de-de">
                <a:solidFill>
                  <a:schemeClr val="tx1"/>
                </a:solidFill>
                <a:latin typeface="Calibri" pitchFamily="2" charset="0"/>
                <a:ea typeface="Calibri" pitchFamily="2" charset="0"/>
                <a:cs typeface="Calibri" pitchFamily="2" charset="0"/>
              </a:defRPr>
            </a:lvl5pPr>
            <a:lvl6pPr marL="2514600" indent="-228600">
              <a:spcBef>
                <a:spcPts val="0"/>
              </a:spcBef>
              <a:spcAft>
                <a:spcPts val="0"/>
              </a:spcAft>
              <a:defRPr lang="de-de">
                <a:solidFill>
                  <a:schemeClr val="tx1"/>
                </a:solidFill>
                <a:latin typeface="Calibri" pitchFamily="2" charset="0"/>
                <a:ea typeface="Calibri" pitchFamily="2" charset="0"/>
                <a:cs typeface="Calibri" pitchFamily="2" charset="0"/>
              </a:defRPr>
            </a:lvl6pPr>
            <a:lvl7pPr marL="2971800" indent="-228600">
              <a:spcBef>
                <a:spcPts val="0"/>
              </a:spcBef>
              <a:spcAft>
                <a:spcPts val="0"/>
              </a:spcAft>
              <a:defRPr lang="de-de">
                <a:solidFill>
                  <a:schemeClr val="tx1"/>
                </a:solidFill>
                <a:latin typeface="Calibri" pitchFamily="2" charset="0"/>
                <a:ea typeface="Calibri" pitchFamily="2" charset="0"/>
                <a:cs typeface="Calibri" pitchFamily="2" charset="0"/>
              </a:defRPr>
            </a:lvl7pPr>
            <a:lvl8pPr marL="3429000" indent="-228600">
              <a:spcBef>
                <a:spcPts val="0"/>
              </a:spcBef>
              <a:spcAft>
                <a:spcPts val="0"/>
              </a:spcAft>
              <a:defRPr lang="de-de">
                <a:solidFill>
                  <a:schemeClr val="tx1"/>
                </a:solidFill>
                <a:latin typeface="Calibri" pitchFamily="2" charset="0"/>
                <a:ea typeface="Calibri" pitchFamily="2" charset="0"/>
                <a:cs typeface="Calibri" pitchFamily="2" charset="0"/>
              </a:defRPr>
            </a:lvl8pPr>
            <a:lvl9pPr marL="3886200" indent="-228600">
              <a:spcBef>
                <a:spcPts val="0"/>
              </a:spcBef>
              <a:spcAft>
                <a:spcPts val="0"/>
              </a:spcAft>
              <a:defRPr lang="de-de">
                <a:solidFill>
                  <a:schemeClr val="tx1"/>
                </a:solidFill>
                <a:latin typeface="Calibri" pitchFamily="2" charset="0"/>
                <a:ea typeface="Calibri" pitchFamily="2" charset="0"/>
                <a:cs typeface="Calibri" pitchFamily="2" charset="0"/>
              </a:defRPr>
            </a:lvl9pPr>
          </a:lstStyle>
          <a:p>
            <a:pPr>
              <a:spcBef>
                <a:spcPts val="0"/>
              </a:spcBef>
              <a:spcAft>
                <a:spcPts val="0"/>
              </a:spcAft>
              <a:defRPr lang="de-de"/>
            </a:pPr>
            <a:r>
              <a:t>14.07.2023| KFA Werra-Meißner</a:t>
            </a:r>
            <a:endParaRPr lang="de-de">
              <a:solidFill>
                <a:srgbClr val="000000"/>
              </a:solidFill>
              <a:latin typeface="Arial" pitchFamily="2" charset="0"/>
              <a:ea typeface="Calibri" pitchFamily="2" charset="0"/>
              <a:cs typeface="Calibri" pitchFamily="2" charset="0"/>
            </a:endParaRPr>
          </a:p>
        </p:txBody>
      </p:sp>
      <p:pic>
        <p:nvPicPr>
          <p:cNvPr id="4" name="Picture 2" descr="Antrag auf Pflegegrad » Erstantrag • Höherstufungsantrag • Eilantrag |"/>
          <p:cNvPicPr>
            <a:picLocks noChangeAspect="1"/>
            <a:extLst>
              <a:ext uri="smNativeData">
                <pr:smNativeData xmlns:pr="smNativeData" val="SMDATA_15_QFaxZB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DeKXYFDAAAABAAAAAAAAAAAAAAAAAAAAAAAAAAHgAAAGgAAAAAAAAAAAAAAAAAAAAAAAAAAAAAABAnAAAQJwAAAAAAAAAAAAAAAAAAAAAAAAAAAAAAAAAAAAAAAAAAAAAUAAAAAAAAAMDA/wAAAAAAZAAAADIAAAAAAAAAZAAAAAAAAAB/f38ACgAAAB8AAABUAAAAT4G9Bf///wEAAAAAAAAAAAAAAAAAAAAAAAAAAAAAAAAAAAAAAAAAAAAAAAJ/f38A7uzhA8zMzADAwP8Af39/AAAAAAAAAAAAAAAAAP///wAAAAAAIQAAABgAAAAUAAAAvA0AADAWAAA0KQAArCIAABAAAAAmAAAACAAAAP//////////"/>
              </a:ext>
            </a:extLst>
          </p:cNvPicPr>
          <p:nvPr/>
        </p:nvPicPr>
        <p:blipFill>
          <a:blip r:embed="rId2"/>
          <a:stretch>
            <a:fillRect/>
          </a:stretch>
        </p:blipFill>
        <p:spPr>
          <a:xfrm>
            <a:off x="2232660" y="3606800"/>
            <a:ext cx="4465320" cy="2029460"/>
          </a:xfrm>
          <a:prstGeom prst="rect">
            <a:avLst/>
          </a:prstGeom>
          <a:noFill/>
          <a:ln>
            <a:noFill/>
          </a:ln>
          <a:effectLst/>
        </p:spPr>
      </p:pic>
    </p:spTree>
  </p:cSld>
  <p:clrMapOvr>
    <a:masterClrMapping/>
  </p:clrMapOvr>
  <p:timing>
    <p:tnLst>
      <p:par>
        <p:cTn id="1" dur="indefinite" restart="never" nodeType="tmRoot"/>
      </p:par>
    </p:tnLst>
  </p:timing>
</p:sld>
</file>

<file path=ppt/slides/slide16.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Titel 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AAAAAH9/fwDu7OEDzMzMAMDA/wB/f38AAAAAAAAAAAAAAAAAAAAAAAAAAAAhAAAAGAAAABQAAADNAwAALwgAAJw0AAAgDQAAEAAAACYAAAAIAAAAAQAAAAAAAAA="/>
              </a:ext>
            </a:extLst>
          </p:cNvSpPr>
          <p:nvPr>
            <p:ph type="title"/>
          </p:nvPr>
        </p:nvSpPr>
        <p:spPr>
          <a:xfrm>
            <a:off x="617855" y="1330325"/>
            <a:ext cx="7934325" cy="803275"/>
          </a:xfrm>
        </p:spPr>
        <p:txBody>
          <a:bodyPr/>
          <a:lstStyle/>
          <a:p>
            <a:pPr algn="ctr">
              <a:defRPr lang="de-de"/>
            </a:pPr>
            <a:r>
              <a:rPr lang="de-de" sz="2800" b="1"/>
              <a:t>Vorschläge FC Hebenshausen/                       SSV Witzenhausen</a:t>
            </a:r>
            <a:br/>
            <a:endParaRPr lang="de-de" sz="2000"/>
          </a:p>
        </p:txBody>
      </p:sp>
      <p:sp>
        <p:nvSpPr>
          <p:cNvPr id="3" name="Inhaltsplatzhalter 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AAAAAH9/fwDu7OEDzMzMAMDA/wB/f38AAAAAAAAAAAAAAAAAAAAAAAAAAAAhAAAAGAAAABQAAADNAwAAcQsAAJY1AAAMJwAAEAAAACYAAAAIAAAAPRAAAAAAAAA="/>
              </a:ext>
            </a:extLst>
          </p:cNvSpPr>
          <p:nvPr>
            <p:ph type="body" idx="1"/>
          </p:nvPr>
        </p:nvSpPr>
        <p:spPr>
          <a:xfrm>
            <a:off x="617855" y="1859915"/>
            <a:ext cx="8093075" cy="4487545"/>
          </a:xfrm>
        </p:spPr>
        <p:txBody>
          <a:bodyPr vert="horz" wrap="square" lIns="0" tIns="0" rIns="0" bIns="0" numCol="1" spcCol="215900" anchor="t">
            <a:prstTxWarp prst="textNoShape">
              <a:avLst/>
            </a:prstTxWarp>
          </a:bodyPr>
          <a:lstStyle/>
          <a:p>
            <a:pPr>
              <a:defRPr lang="de-de"/>
            </a:pPr>
            <a:endParaRPr lang="de-de" b="1">
              <a:effectLst>
                <a:outerShdw dist="63500" dir="3600000" algn="tl" rotWithShape="0">
                  <a:srgbClr val="000000">
                    <a:alpha val="40000"/>
                  </a:srgbClr>
                </a:outerShdw>
              </a:effectLst>
            </a:endParaRPr>
          </a:p>
          <a:p>
            <a:pPr>
              <a:defRPr lang="de-de"/>
            </a:pPr>
            <a:endParaRPr lang="de-de" sz="2000" b="1">
              <a:latin typeface="DFB Interstate Light" pitchFamily="0" charset="0"/>
              <a:ea typeface="Arial" pitchFamily="2" charset="0"/>
              <a:cs typeface="Arial" pitchFamily="2" charset="0"/>
            </a:endParaRPr>
          </a:p>
          <a:p>
            <a:pPr>
              <a:defRPr lang="de-de"/>
            </a:pPr>
            <a:endParaRPr lang="de-de" sz="2000" b="1">
              <a:latin typeface="DFB Interstate Light" pitchFamily="0" charset="0"/>
              <a:ea typeface="Arial" pitchFamily="2" charset="0"/>
              <a:cs typeface="Arial" pitchFamily="2" charset="0"/>
            </a:endParaRPr>
          </a:p>
          <a:p>
            <a:pPr>
              <a:defRPr lang="de-de"/>
            </a:pPr>
            <a:endParaRPr lang="de-de" sz="2000" b="1">
              <a:latin typeface="DFB Interstate Light" pitchFamily="0" charset="0"/>
              <a:ea typeface="Arial" pitchFamily="2" charset="0"/>
              <a:cs typeface="Arial" pitchFamily="2" charset="0"/>
            </a:endParaRPr>
          </a:p>
          <a:p>
            <a:pPr>
              <a:defRPr lang="de-de"/>
            </a:pPr>
            <a:endParaRPr lang="de-de" sz="2000" b="1">
              <a:latin typeface="DFB Interstate Light" pitchFamily="0" charset="0"/>
              <a:ea typeface="Arial" pitchFamily="2" charset="0"/>
              <a:cs typeface="Arial" pitchFamily="2" charset="0"/>
            </a:endParaRPr>
          </a:p>
          <a:p>
            <a:pPr>
              <a:defRPr lang="de-de"/>
            </a:pPr>
            <a:r>
              <a:rPr lang="de-de" sz="2000" b="1"/>
              <a:t>				</a:t>
            </a:r>
            <a:r>
              <a:rPr lang="de-de" sz="2000"/>
              <a:t>			</a:t>
            </a:r>
            <a:endParaRPr lang="de-de" b="1"/>
          </a:p>
          <a:p>
            <a:pPr marL="285750" indent="-285750">
              <a:buFont typeface="Wingdings" pitchFamily="0" charset="2"/>
              <a:buChar char="Ø"/>
              <a:defRPr lang="de-de"/>
            </a:pPr>
            <a:endParaRPr lang="de-de" b="1"/>
          </a:p>
          <a:p>
            <a:pPr>
              <a:defRPr lang="de-de"/>
            </a:pPr>
            <a:endParaRPr lang="de-de" b="1"/>
          </a:p>
        </p:txBody>
      </p:sp>
      <p:sp>
        <p:nvSpPr>
          <p:cNvPr id="4" name="Fußzeilenplatzhalter 3"/>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H9/fwDu7OEDzMzMAMDA/wB/f38AAAAAAAAAAAAAAAAAAAAAAAAAAAAhAAAAGAAAABQAAAAlAwAAfSgAAKA1AAA4KgAAEAAAACYAAAAIAAAAPZAAAH8AAAA="/>
              </a:ext>
            </a:extLst>
          </p:cNvSpPr>
          <p:nvPr>
            <p:ph type="ftr" sz="quarter" idx="3"/>
          </p:nvPr>
        </p:nvSpPr>
        <p:spPr>
          <a:xfrm>
            <a:off x="511175" y="6581775"/>
            <a:ext cx="8206105" cy="281305"/>
          </a:xfrm>
          <a:noFill/>
        </p:spPr>
        <p:txBody>
          <a:bodyPr vert="horz" wrap="square" lIns="91440" tIns="45720" rIns="91440" bIns="45720" numCol="1" spcCol="215900" anchor="ctr">
            <a:prstTxWarp prst="textNoShape">
              <a:avLst/>
            </a:prstTxWarp>
          </a:bodyPr>
          <a:lstStyle>
            <a:lvl1pPr>
              <a:defRPr lang="de-de">
                <a:solidFill>
                  <a:schemeClr val="tx1"/>
                </a:solidFill>
                <a:latin typeface="Calibri" pitchFamily="2" charset="0"/>
                <a:ea typeface="Calibri" pitchFamily="2" charset="0"/>
                <a:cs typeface="Calibri" pitchFamily="2" charset="0"/>
              </a:defRPr>
            </a:lvl1pPr>
            <a:lvl2pPr marL="742950" indent="-285750">
              <a:defRPr lang="de-de">
                <a:solidFill>
                  <a:schemeClr val="tx1"/>
                </a:solidFill>
                <a:latin typeface="Calibri" pitchFamily="2" charset="0"/>
                <a:ea typeface="Calibri" pitchFamily="2" charset="0"/>
                <a:cs typeface="Calibri" pitchFamily="2" charset="0"/>
              </a:defRPr>
            </a:lvl2pPr>
            <a:lvl3pPr marL="1143000" indent="-228600">
              <a:defRPr lang="de-de">
                <a:solidFill>
                  <a:schemeClr val="tx1"/>
                </a:solidFill>
                <a:latin typeface="Calibri" pitchFamily="2" charset="0"/>
                <a:ea typeface="Calibri" pitchFamily="2" charset="0"/>
                <a:cs typeface="Calibri" pitchFamily="2" charset="0"/>
              </a:defRPr>
            </a:lvl3pPr>
            <a:lvl4pPr marL="1600200" indent="-228600">
              <a:defRPr lang="de-de">
                <a:solidFill>
                  <a:schemeClr val="tx1"/>
                </a:solidFill>
                <a:latin typeface="Calibri" pitchFamily="2" charset="0"/>
                <a:ea typeface="Calibri" pitchFamily="2" charset="0"/>
                <a:cs typeface="Calibri" pitchFamily="2" charset="0"/>
              </a:defRPr>
            </a:lvl4pPr>
            <a:lvl5pPr marL="2057400" indent="-228600">
              <a:defRPr lang="de-de">
                <a:solidFill>
                  <a:schemeClr val="tx1"/>
                </a:solidFill>
                <a:latin typeface="Calibri" pitchFamily="2" charset="0"/>
                <a:ea typeface="Calibri" pitchFamily="2" charset="0"/>
                <a:cs typeface="Calibri" pitchFamily="2" charset="0"/>
              </a:defRPr>
            </a:lvl5pPr>
            <a:lvl6pPr marL="2514600" indent="-228600">
              <a:spcBef>
                <a:spcPts val="0"/>
              </a:spcBef>
              <a:spcAft>
                <a:spcPts val="0"/>
              </a:spcAft>
              <a:defRPr lang="de-de">
                <a:solidFill>
                  <a:schemeClr val="tx1"/>
                </a:solidFill>
                <a:latin typeface="Calibri" pitchFamily="2" charset="0"/>
                <a:ea typeface="Calibri" pitchFamily="2" charset="0"/>
                <a:cs typeface="Calibri" pitchFamily="2" charset="0"/>
              </a:defRPr>
            </a:lvl6pPr>
            <a:lvl7pPr marL="2971800" indent="-228600">
              <a:spcBef>
                <a:spcPts val="0"/>
              </a:spcBef>
              <a:spcAft>
                <a:spcPts val="0"/>
              </a:spcAft>
              <a:defRPr lang="de-de">
                <a:solidFill>
                  <a:schemeClr val="tx1"/>
                </a:solidFill>
                <a:latin typeface="Calibri" pitchFamily="2" charset="0"/>
                <a:ea typeface="Calibri" pitchFamily="2" charset="0"/>
                <a:cs typeface="Calibri" pitchFamily="2" charset="0"/>
              </a:defRPr>
            </a:lvl7pPr>
            <a:lvl8pPr marL="3429000" indent="-228600">
              <a:spcBef>
                <a:spcPts val="0"/>
              </a:spcBef>
              <a:spcAft>
                <a:spcPts val="0"/>
              </a:spcAft>
              <a:defRPr lang="de-de">
                <a:solidFill>
                  <a:schemeClr val="tx1"/>
                </a:solidFill>
                <a:latin typeface="Calibri" pitchFamily="2" charset="0"/>
                <a:ea typeface="Calibri" pitchFamily="2" charset="0"/>
                <a:cs typeface="Calibri" pitchFamily="2" charset="0"/>
              </a:defRPr>
            </a:lvl8pPr>
            <a:lvl9pPr marL="3886200" indent="-228600">
              <a:spcBef>
                <a:spcPts val="0"/>
              </a:spcBef>
              <a:spcAft>
                <a:spcPts val="0"/>
              </a:spcAft>
              <a:defRPr lang="de-de">
                <a:solidFill>
                  <a:schemeClr val="tx1"/>
                </a:solidFill>
                <a:latin typeface="Calibri" pitchFamily="2" charset="0"/>
                <a:ea typeface="Calibri" pitchFamily="2" charset="0"/>
                <a:cs typeface="Calibri" pitchFamily="2" charset="0"/>
              </a:defRPr>
            </a:lvl9pPr>
          </a:lstStyle>
          <a:p>
            <a:pPr>
              <a:spcBef>
                <a:spcPts val="0"/>
              </a:spcBef>
              <a:spcAft>
                <a:spcPts val="0"/>
              </a:spcAft>
              <a:defRPr lang="de-de"/>
            </a:pPr>
            <a:r>
              <a:t>14.07.2023| KFA Werra-Meißner</a:t>
            </a:r>
            <a:endParaRPr lang="de-de">
              <a:latin typeface="Arial" pitchFamily="2" charset="0"/>
              <a:ea typeface="Calibri" pitchFamily="2" charset="0"/>
              <a:cs typeface="Calibri" pitchFamily="2" charset="0"/>
            </a:endParaRPr>
          </a:p>
        </p:txBody>
      </p:sp>
      <p:sp>
        <p:nvSpPr>
          <p:cNvPr id="5" name="Abgerundetes Rechteck 6"/>
          <p:cNvSpPr>
            <a:extLst>
              <a:ext uri="smNativeData">
                <pr:smNativeData xmlns:pr="smNativeData" val="SMDATA_13_QFaxZBMAAAAlAAAAZQAAAA0AAAAAkAAAAEgAAACQAAAASAAAAAAAAAABAAAAAAAAAAEAAABQAAAAhbacS3FV1T8AAAAAAADwvwAAAAAAAOA/AAAAAAAA4D8AAAAAAADgPwAAAAAAAOA/AAAAAAAA4D8AAAAAAADgPwAAAAAAAOA/AAAAAAAA4D8CAAAAjAAAAAEAAAAAAAAAjLTj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QAAAAAAAAACAAAAAAAAAAEAAAAAAAAJPgAAAAAAAAAfAAAAZAAAAGQAAAAAAAAAy8vLAD4AAAAAAAAAHwAAAGQAAABkAAAAAAAAABcAAAAUAAAAAAAAAAAAAAD/fwAA/38AAAAAAAAJAAAABAAAAAAAAAAMAAAAEAAAAAAAAAAAAAAAAAAAAAAAAAAeAAAAaAAAAAAAAAAAAAAAAAAAAAAAAAAAAAAAECcAABAnAAAAAAAAAAAAAAAAAAAAAAAAAAAAAAAAAAAAAAAAAAAAAD8AAAAAAAAAwMD/AAAAAAAAAAAAAAAAAAAAAABkAAAAAAAAAH9/fwAKAAAAHwAAAFQAAACMtOMA////AQAAAAAAAAAAAAAAAAAAAAAAAAAAAAAAAAAAAAAAAAAAAAAAAH9/fwAAAAACy8vLAMDA/wB/f38AAAAAAAAAAAAAAAAAAAAAAAAAAAAhAAAAGAAAABQAAADmBQAA6A4AAJYxAABoJgAAEAAAACYAAAAIAAAA//////////8="/>
              </a:ext>
            </a:extLst>
          </p:cNvSpPr>
          <p:nvPr/>
        </p:nvSpPr>
        <p:spPr>
          <a:xfrm>
            <a:off x="958850" y="2423160"/>
            <a:ext cx="7101840" cy="3820160"/>
          </a:xfrm>
          <a:prstGeom prst="roundRect">
            <a:avLst>
              <a:gd name="adj" fmla="val 16667"/>
            </a:avLst>
          </a:prstGeom>
          <a:solidFill>
            <a:srgbClr val="8CB4E3"/>
          </a:solidFill>
          <a:ln w="9525" cap="flat" cmpd="sng" algn="ctr">
            <a:solidFill>
              <a:srgbClr val="000000"/>
            </a:solidFill>
            <a:prstDash val="solid"/>
            <a:headEnd type="none"/>
            <a:tailEnd type="none"/>
          </a:ln>
          <a:effectLst>
            <a:outerShdw blurRad="40005" dist="19685" dir="5400000" algn="tr">
              <a:schemeClr val="tx1">
                <a:alpha val="38000"/>
              </a:schemeClr>
            </a:outerShdw>
          </a:effectLst>
        </p:spPr>
        <p:txBody>
          <a:bodyPr vert="horz" wrap="square" lIns="91440" tIns="45720" rIns="91440" bIns="45720" numCol="1" spcCol="215900" anchor="ctr"/>
          <a:lstStyle/>
          <a:p>
            <a:pPr algn="ctr">
              <a:defRPr lang="de-de">
                <a:solidFill>
                  <a:srgbClr val="000000"/>
                </a:solidFill>
              </a:defRPr>
            </a:pPr>
            <a:endParaRPr lang="de-de" sz="2400">
              <a:solidFill>
                <a:schemeClr val="tx1"/>
              </a:solidFill>
              <a:latin typeface="Arial" pitchFamily="2" charset="0"/>
              <a:ea typeface="Calibri" pitchFamily="2" charset="0"/>
              <a:cs typeface="Arial" pitchFamily="2" charset="0"/>
            </a:endParaRPr>
          </a:p>
        </p:txBody>
      </p:sp>
      <p:sp>
        <p:nvSpPr>
          <p:cNvPr id="6" name="Textfeld 3"/>
          <p:cNvSpPr>
            <a:extLst>
              <a:ext uri="smNativeData">
                <pr:smNativeData xmlns:pr="smNativeData" val="SMDATA_13_QFaxZB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BGCAAALRAAADYvAADdIwAAEAAAACYAAAAIAAAA//////////8="/>
              </a:ext>
            </a:extLst>
          </p:cNvSpPr>
          <p:nvPr/>
        </p:nvSpPr>
        <p:spPr>
          <a:xfrm>
            <a:off x="1344930" y="2629535"/>
            <a:ext cx="6329680" cy="3200400"/>
          </a:xfrm>
          <a:prstGeom prst="rect">
            <a:avLst/>
          </a:prstGeom>
          <a:noFill/>
          <a:ln>
            <a:noFill/>
          </a:ln>
          <a:effectLst/>
        </p:spPr>
        <p:txBody>
          <a:bodyPr vert="horz" wrap="square" lIns="91440" tIns="45720" rIns="91440" bIns="45720" numCol="1" spcCol="215900" anchor="t"/>
          <a:lstStyle/>
          <a:p>
            <a:pPr>
              <a:defRPr lang="de-de"/>
            </a:pPr>
            <a:r>
              <a:rPr lang="de-de" sz="2600" b="1" u="sng"/>
              <a:t>Vorschlag 1:</a:t>
            </a:r>
            <a:br/>
          </a:p>
          <a:p>
            <a:pPr>
              <a:defRPr lang="de-de"/>
            </a:pPr>
            <a:r>
              <a:rPr lang="de-de" sz="2200" b="1"/>
              <a:t>Terminierung von Spieltagen im Meisterschaftsspielbetrieb bis Ende November 2023 </a:t>
            </a:r>
            <a:br/>
          </a:p>
          <a:p>
            <a:pPr>
              <a:defRPr lang="de-de"/>
            </a:pPr>
            <a:r>
              <a:rPr lang="de-de" sz="2000" u="sng"/>
              <a:t>Anmerkung:</a:t>
            </a:r>
            <a:endParaRPr lang="de-de" sz="2000" u="sng"/>
          </a:p>
          <a:p>
            <a:pPr>
              <a:defRPr lang="de-de"/>
            </a:pPr>
            <a:r>
              <a:rPr lang="de-de" sz="2000"/>
              <a:t>Ansetzungen regulär bis 12.11.2023 (15 von 26 Spieltagen)</a:t>
            </a:r>
            <a:br/>
            <a:r>
              <a:rPr lang="de-de" sz="2000"/>
              <a:t>Spieltage 16 und 17 auf 19.11. und 26.11.23 vorziehen</a:t>
            </a:r>
            <a:endParaRPr lang="de-de" sz="2000"/>
          </a:p>
          <a:p>
            <a:pPr>
              <a:defRPr lang="de-de"/>
            </a:pPr>
            <a:r>
              <a:rPr lang="de-de" sz="2000"/>
              <a:t>Start nach Winterpause: 24.03. statt 10.03.23</a:t>
            </a:r>
            <a:endParaRPr lang="de-de" sz="2000"/>
          </a:p>
          <a:p>
            <a:pPr>
              <a:defRPr lang="de-de"/>
            </a:pPr>
            <a:endParaRPr lang="de-de" sz="2000"/>
          </a:p>
        </p:txBody>
      </p:sp>
    </p:spTree>
  </p:cSld>
  <p:clrMapOvr>
    <a:masterClrMapping/>
  </p:clrMapOvr>
  <p:timing>
    <p:tnLst>
      <p:par>
        <p:cTn id="1" dur="indefinite" restart="never" nodeType="tmRoot"/>
      </p:par>
    </p:tnLst>
  </p:timing>
</p:sld>
</file>

<file path=ppt/slides/slide17.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Titel 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AAAAAH9/fwDu7OEDzMzMAMDA/wB/f38AAAAAAAAAAAAAAAAAAAAAAAAAAAAhAAAAGAAAABQAAADNAwAALwgAAJw0AAAgDQAAEAAAACYAAAAIAAAAAQAAAAAAAAA="/>
              </a:ext>
            </a:extLst>
          </p:cNvSpPr>
          <p:nvPr>
            <p:ph type="title"/>
          </p:nvPr>
        </p:nvSpPr>
        <p:spPr>
          <a:xfrm>
            <a:off x="617855" y="1330325"/>
            <a:ext cx="7934325" cy="803275"/>
          </a:xfrm>
        </p:spPr>
        <p:txBody>
          <a:bodyPr/>
          <a:lstStyle/>
          <a:p>
            <a:pPr algn="ctr">
              <a:defRPr lang="de-de"/>
            </a:pPr>
            <a:r>
              <a:rPr lang="de-de" sz="2800" b="1"/>
              <a:t>Vorschläge FC Hebenshausen/                       SSV Witzenhausen</a:t>
            </a:r>
            <a:br/>
            <a:endParaRPr lang="de-de" sz="2000"/>
          </a:p>
        </p:txBody>
      </p:sp>
      <p:sp>
        <p:nvSpPr>
          <p:cNvPr id="3" name="Inhaltsplatzhalter 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AAAAAH9/fwDu7OEDzMzMAMDA/wB/f38AAAAAAAAAAAAAAAAAAAAAAAAAAAAhAAAAGAAAABQAAADNAwAAcQsAAJY1AAAMJwAAEAAAACYAAAAIAAAAPRAAAAAAAAA="/>
              </a:ext>
            </a:extLst>
          </p:cNvSpPr>
          <p:nvPr>
            <p:ph type="body" idx="1"/>
          </p:nvPr>
        </p:nvSpPr>
        <p:spPr>
          <a:xfrm>
            <a:off x="617855" y="1859915"/>
            <a:ext cx="8093075" cy="4487545"/>
          </a:xfrm>
        </p:spPr>
        <p:txBody>
          <a:bodyPr vert="horz" wrap="square" lIns="0" tIns="0" rIns="0" bIns="0" numCol="1" spcCol="215900" anchor="t">
            <a:prstTxWarp prst="textNoShape">
              <a:avLst/>
            </a:prstTxWarp>
          </a:bodyPr>
          <a:lstStyle/>
          <a:p>
            <a:pPr>
              <a:defRPr lang="de-de"/>
            </a:pPr>
            <a:endParaRPr lang="de-de" b="1">
              <a:effectLst>
                <a:outerShdw dist="63500" dir="3600000" algn="tl" rotWithShape="0">
                  <a:srgbClr val="000000">
                    <a:alpha val="40000"/>
                  </a:srgbClr>
                </a:outerShdw>
              </a:effectLst>
            </a:endParaRPr>
          </a:p>
          <a:p>
            <a:pPr>
              <a:defRPr lang="de-de"/>
            </a:pPr>
            <a:endParaRPr lang="de-de" sz="2000" b="1">
              <a:latin typeface="DFB Interstate Light" pitchFamily="0" charset="0"/>
              <a:ea typeface="Arial" pitchFamily="2" charset="0"/>
              <a:cs typeface="Arial" pitchFamily="2" charset="0"/>
            </a:endParaRPr>
          </a:p>
          <a:p>
            <a:pPr>
              <a:defRPr lang="de-de"/>
            </a:pPr>
            <a:endParaRPr lang="de-de" sz="2000" b="1">
              <a:latin typeface="DFB Interstate Light" pitchFamily="0" charset="0"/>
              <a:ea typeface="Arial" pitchFamily="2" charset="0"/>
              <a:cs typeface="Arial" pitchFamily="2" charset="0"/>
            </a:endParaRPr>
          </a:p>
          <a:p>
            <a:pPr>
              <a:defRPr lang="de-de"/>
            </a:pPr>
            <a:endParaRPr lang="de-de" sz="2000" b="1">
              <a:latin typeface="DFB Interstate Light" pitchFamily="0" charset="0"/>
              <a:ea typeface="Arial" pitchFamily="2" charset="0"/>
              <a:cs typeface="Arial" pitchFamily="2" charset="0"/>
            </a:endParaRPr>
          </a:p>
          <a:p>
            <a:pPr>
              <a:defRPr lang="de-de"/>
            </a:pPr>
            <a:endParaRPr lang="de-de" sz="2000" b="1">
              <a:latin typeface="DFB Interstate Light" pitchFamily="0" charset="0"/>
              <a:ea typeface="Arial" pitchFamily="2" charset="0"/>
              <a:cs typeface="Arial" pitchFamily="2" charset="0"/>
            </a:endParaRPr>
          </a:p>
          <a:p>
            <a:pPr>
              <a:defRPr lang="de-de"/>
            </a:pPr>
            <a:r>
              <a:rPr lang="de-de" sz="2000" b="1"/>
              <a:t>				</a:t>
            </a:r>
            <a:r>
              <a:rPr lang="de-de" sz="2000"/>
              <a:t>			</a:t>
            </a:r>
            <a:endParaRPr lang="de-de" b="1"/>
          </a:p>
          <a:p>
            <a:pPr marL="285750" indent="-285750">
              <a:buFont typeface="Wingdings" pitchFamily="0" charset="2"/>
              <a:buChar char="Ø"/>
              <a:defRPr lang="de-de"/>
            </a:pPr>
            <a:endParaRPr lang="de-de" b="1"/>
          </a:p>
          <a:p>
            <a:pPr>
              <a:defRPr lang="de-de"/>
            </a:pPr>
            <a:endParaRPr lang="de-de" b="1"/>
          </a:p>
        </p:txBody>
      </p:sp>
      <p:sp>
        <p:nvSpPr>
          <p:cNvPr id="4" name="Fußzeilenplatzhalter 3"/>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H9/fwDu7OEDzMzMAMDA/wB/f38AAAAAAAAAAAAAAAAAAAAAAAAAAAAhAAAAGAAAABQAAAAlAwAAfSgAAKA1AAA4KgAAEAAAACYAAAAIAAAAPZAAAH8AAAA="/>
              </a:ext>
            </a:extLst>
          </p:cNvSpPr>
          <p:nvPr>
            <p:ph type="ftr" sz="quarter" idx="3"/>
          </p:nvPr>
        </p:nvSpPr>
        <p:spPr>
          <a:xfrm>
            <a:off x="511175" y="6581775"/>
            <a:ext cx="8206105" cy="281305"/>
          </a:xfrm>
          <a:noFill/>
        </p:spPr>
        <p:txBody>
          <a:bodyPr vert="horz" wrap="square" lIns="91440" tIns="45720" rIns="91440" bIns="45720" numCol="1" spcCol="215900" anchor="ctr">
            <a:prstTxWarp prst="textNoShape">
              <a:avLst/>
            </a:prstTxWarp>
          </a:bodyPr>
          <a:lstStyle>
            <a:lvl1pPr>
              <a:defRPr lang="de-de">
                <a:solidFill>
                  <a:schemeClr val="tx1"/>
                </a:solidFill>
                <a:latin typeface="Calibri" pitchFamily="2" charset="0"/>
                <a:ea typeface="Calibri" pitchFamily="2" charset="0"/>
                <a:cs typeface="Calibri" pitchFamily="2" charset="0"/>
              </a:defRPr>
            </a:lvl1pPr>
            <a:lvl2pPr marL="742950" indent="-285750">
              <a:defRPr lang="de-de">
                <a:solidFill>
                  <a:schemeClr val="tx1"/>
                </a:solidFill>
                <a:latin typeface="Calibri" pitchFamily="2" charset="0"/>
                <a:ea typeface="Calibri" pitchFamily="2" charset="0"/>
                <a:cs typeface="Calibri" pitchFamily="2" charset="0"/>
              </a:defRPr>
            </a:lvl2pPr>
            <a:lvl3pPr marL="1143000" indent="-228600">
              <a:defRPr lang="de-de">
                <a:solidFill>
                  <a:schemeClr val="tx1"/>
                </a:solidFill>
                <a:latin typeface="Calibri" pitchFamily="2" charset="0"/>
                <a:ea typeface="Calibri" pitchFamily="2" charset="0"/>
                <a:cs typeface="Calibri" pitchFamily="2" charset="0"/>
              </a:defRPr>
            </a:lvl3pPr>
            <a:lvl4pPr marL="1600200" indent="-228600">
              <a:defRPr lang="de-de">
                <a:solidFill>
                  <a:schemeClr val="tx1"/>
                </a:solidFill>
                <a:latin typeface="Calibri" pitchFamily="2" charset="0"/>
                <a:ea typeface="Calibri" pitchFamily="2" charset="0"/>
                <a:cs typeface="Calibri" pitchFamily="2" charset="0"/>
              </a:defRPr>
            </a:lvl4pPr>
            <a:lvl5pPr marL="2057400" indent="-228600">
              <a:defRPr lang="de-de">
                <a:solidFill>
                  <a:schemeClr val="tx1"/>
                </a:solidFill>
                <a:latin typeface="Calibri" pitchFamily="2" charset="0"/>
                <a:ea typeface="Calibri" pitchFamily="2" charset="0"/>
                <a:cs typeface="Calibri" pitchFamily="2" charset="0"/>
              </a:defRPr>
            </a:lvl5pPr>
            <a:lvl6pPr marL="2514600" indent="-228600">
              <a:spcBef>
                <a:spcPts val="0"/>
              </a:spcBef>
              <a:spcAft>
                <a:spcPts val="0"/>
              </a:spcAft>
              <a:defRPr lang="de-de">
                <a:solidFill>
                  <a:schemeClr val="tx1"/>
                </a:solidFill>
                <a:latin typeface="Calibri" pitchFamily="2" charset="0"/>
                <a:ea typeface="Calibri" pitchFamily="2" charset="0"/>
                <a:cs typeface="Calibri" pitchFamily="2" charset="0"/>
              </a:defRPr>
            </a:lvl6pPr>
            <a:lvl7pPr marL="2971800" indent="-228600">
              <a:spcBef>
                <a:spcPts val="0"/>
              </a:spcBef>
              <a:spcAft>
                <a:spcPts val="0"/>
              </a:spcAft>
              <a:defRPr lang="de-de">
                <a:solidFill>
                  <a:schemeClr val="tx1"/>
                </a:solidFill>
                <a:latin typeface="Calibri" pitchFamily="2" charset="0"/>
                <a:ea typeface="Calibri" pitchFamily="2" charset="0"/>
                <a:cs typeface="Calibri" pitchFamily="2" charset="0"/>
              </a:defRPr>
            </a:lvl7pPr>
            <a:lvl8pPr marL="3429000" indent="-228600">
              <a:spcBef>
                <a:spcPts val="0"/>
              </a:spcBef>
              <a:spcAft>
                <a:spcPts val="0"/>
              </a:spcAft>
              <a:defRPr lang="de-de">
                <a:solidFill>
                  <a:schemeClr val="tx1"/>
                </a:solidFill>
                <a:latin typeface="Calibri" pitchFamily="2" charset="0"/>
                <a:ea typeface="Calibri" pitchFamily="2" charset="0"/>
                <a:cs typeface="Calibri" pitchFamily="2" charset="0"/>
              </a:defRPr>
            </a:lvl8pPr>
            <a:lvl9pPr marL="3886200" indent="-228600">
              <a:spcBef>
                <a:spcPts val="0"/>
              </a:spcBef>
              <a:spcAft>
                <a:spcPts val="0"/>
              </a:spcAft>
              <a:defRPr lang="de-de">
                <a:solidFill>
                  <a:schemeClr val="tx1"/>
                </a:solidFill>
                <a:latin typeface="Calibri" pitchFamily="2" charset="0"/>
                <a:ea typeface="Calibri" pitchFamily="2" charset="0"/>
                <a:cs typeface="Calibri" pitchFamily="2" charset="0"/>
              </a:defRPr>
            </a:lvl9pPr>
          </a:lstStyle>
          <a:p>
            <a:pPr>
              <a:spcBef>
                <a:spcPts val="0"/>
              </a:spcBef>
              <a:spcAft>
                <a:spcPts val="0"/>
              </a:spcAft>
              <a:defRPr lang="de-de"/>
            </a:pPr>
            <a:r>
              <a:t>14.07.2023| KFA Werra-Meißner</a:t>
            </a:r>
            <a:endParaRPr lang="de-de">
              <a:latin typeface="Arial" pitchFamily="2" charset="0"/>
              <a:ea typeface="Calibri" pitchFamily="2" charset="0"/>
              <a:cs typeface="Calibri" pitchFamily="2" charset="0"/>
            </a:endParaRPr>
          </a:p>
        </p:txBody>
      </p:sp>
      <p:sp>
        <p:nvSpPr>
          <p:cNvPr id="5" name="Abgerundetes Rechteck 6"/>
          <p:cNvSpPr>
            <a:extLst>
              <a:ext uri="smNativeData">
                <pr:smNativeData xmlns:pr="smNativeData" val="SMDATA_13_QFaxZBMAAAAlAAAAZQAAAA0AAAAAkAAAAEgAAACQAAAASAAAAAAAAAABAAAAAAAAAAEAAABQAAAAhbacS3FV1T8AAAAAAADwvwAAAAAAAOA/AAAAAAAA4D8AAAAAAADgPwAAAAAAAOA/AAAAAAAA4D8AAAAAAADgPwAAAAAAAOA/AAAAAAAA4D8CAAAAjAAAAAEAAAAAAAAAjLTj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QAAAAAAAAACAAAAAAAAAAEAAAAAAAAJPgAAAAAAAAAfAAAAZAAAAGQAAAAAAAAAy8vLAD4AAAAAAAAAHwAAAGQAAABkAAAAAAAAABcAAAAUAAAAAAAAAAAAAAD/fwAA/38AAAAAAAAJAAAABAAAAAAAAAAMAAAAEAAAAAAAAAAAAAAAAAAAAAAAAAAeAAAAaAAAAAAAAAAAAAAAAAAAAAAAAAAAAAAAECcAABAnAAAAAAAAAAAAAAAAAAAAAAAAAAAAAAAAAAAAAAAAAAAAAD8AAAAAAAAAwMD/AAAAAAAAAAAAAAAAAAAAAABkAAAAAAAAAH9/fwAKAAAAHwAAAFQAAACMtOMA////AQAAAAAAAAAAAAAAAAAAAAAAAAAAAAAAAAAAAAAAAAAAAAAAAH9/fwAAAAACy8vLAMDA/wB/f38AAAAAAAAAAAAAAAAAAAAAAAAAAAAhAAAAGAAAABQAAADmBQAA6A4AAJYxAABoJgAAEAAAACYAAAAIAAAA//////////8="/>
              </a:ext>
            </a:extLst>
          </p:cNvSpPr>
          <p:nvPr/>
        </p:nvSpPr>
        <p:spPr>
          <a:xfrm>
            <a:off x="958850" y="2423160"/>
            <a:ext cx="7101840" cy="3820160"/>
          </a:xfrm>
          <a:prstGeom prst="roundRect">
            <a:avLst>
              <a:gd name="adj" fmla="val 16667"/>
            </a:avLst>
          </a:prstGeom>
          <a:solidFill>
            <a:srgbClr val="8CB4E3"/>
          </a:solidFill>
          <a:ln w="9525" cap="flat" cmpd="sng" algn="ctr">
            <a:solidFill>
              <a:srgbClr val="000000"/>
            </a:solidFill>
            <a:prstDash val="solid"/>
            <a:headEnd type="none"/>
            <a:tailEnd type="none"/>
          </a:ln>
          <a:effectLst>
            <a:outerShdw blurRad="40005" dist="19685" dir="5400000" algn="tr">
              <a:schemeClr val="tx1">
                <a:alpha val="38000"/>
              </a:schemeClr>
            </a:outerShdw>
          </a:effectLst>
        </p:spPr>
        <p:txBody>
          <a:bodyPr vert="horz" wrap="square" lIns="91440" tIns="45720" rIns="91440" bIns="45720" numCol="1" spcCol="215900" anchor="ctr"/>
          <a:lstStyle/>
          <a:p>
            <a:pPr algn="ctr">
              <a:defRPr lang="de-de">
                <a:solidFill>
                  <a:srgbClr val="000000"/>
                </a:solidFill>
              </a:defRPr>
            </a:pPr>
            <a:endParaRPr lang="de-de" sz="2400">
              <a:solidFill>
                <a:schemeClr val="tx1"/>
              </a:solidFill>
              <a:latin typeface="Arial" pitchFamily="2" charset="0"/>
              <a:ea typeface="Calibri" pitchFamily="2" charset="0"/>
              <a:cs typeface="Arial" pitchFamily="2" charset="0"/>
            </a:endParaRPr>
          </a:p>
        </p:txBody>
      </p:sp>
      <p:sp>
        <p:nvSpPr>
          <p:cNvPr id="6" name="Textfeld 3"/>
          <p:cNvSpPr>
            <a:extLst>
              <a:ext uri="smNativeData">
                <pr:smNativeData xmlns:pr="smNativeData" val="SMDATA_13_QFaxZB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BGCAAALRAAADYvAADyJQAAEAAAACYAAAAIAAAA//////////8="/>
              </a:ext>
            </a:extLst>
          </p:cNvSpPr>
          <p:nvPr/>
        </p:nvSpPr>
        <p:spPr>
          <a:xfrm>
            <a:off x="1344930" y="2629535"/>
            <a:ext cx="6329680" cy="3538855"/>
          </a:xfrm>
          <a:prstGeom prst="rect">
            <a:avLst/>
          </a:prstGeom>
          <a:noFill/>
          <a:ln>
            <a:noFill/>
          </a:ln>
          <a:effectLst/>
        </p:spPr>
        <p:txBody>
          <a:bodyPr vert="horz" wrap="square" lIns="91440" tIns="45720" rIns="91440" bIns="45720" numCol="1" spcCol="215900" anchor="t"/>
          <a:lstStyle/>
          <a:p>
            <a:pPr>
              <a:defRPr lang="de-de"/>
            </a:pPr>
            <a:r>
              <a:rPr lang="de-de" sz="2600" b="1" u="sng"/>
              <a:t>Vorschlag 2:</a:t>
            </a:r>
            <a:br/>
          </a:p>
          <a:p>
            <a:pPr>
              <a:defRPr lang="de-de"/>
            </a:pPr>
            <a:r>
              <a:rPr lang="de-de" sz="2200" b="1"/>
              <a:t>Terminierung der Kreispokalrunden (ab Viertelfinale)</a:t>
            </a:r>
            <a:endParaRPr lang="de-de" sz="2200" b="1"/>
          </a:p>
          <a:p>
            <a:pPr>
              <a:defRPr lang="de-de"/>
            </a:pPr>
            <a:r>
              <a:rPr lang="de-de" sz="2200" b="1"/>
              <a:t>auf Zeiten außerhalb des Meisterschaftsspielbetriebs</a:t>
            </a:r>
            <a:br/>
          </a:p>
          <a:p>
            <a:pPr>
              <a:defRPr lang="de-de"/>
            </a:pPr>
            <a:r>
              <a:rPr lang="de-de" sz="2000" u="sng"/>
              <a:t>Anmerkung:</a:t>
            </a:r>
            <a:endParaRPr lang="de-de" sz="2000" u="sng"/>
          </a:p>
          <a:p>
            <a:pPr>
              <a:defRPr lang="de-de"/>
            </a:pPr>
            <a:r>
              <a:rPr lang="de-de" sz="2000"/>
              <a:t>Derzeit angedachte Terminplanung Kreispokal:</a:t>
            </a:r>
            <a:br/>
            <a:r>
              <a:rPr lang="de-de" sz="2000"/>
              <a:t>Viertelfinale: 	Freitag, 15. September 2023</a:t>
            </a:r>
            <a:endParaRPr lang="de-de" sz="2000"/>
          </a:p>
          <a:p>
            <a:pPr>
              <a:defRPr lang="de-de"/>
            </a:pPr>
            <a:r>
              <a:rPr lang="de-de" sz="2000"/>
              <a:t>Halbfinale:	Samstag, 30. März 2024</a:t>
            </a:r>
            <a:endParaRPr lang="de-de" sz="2000"/>
          </a:p>
          <a:p>
            <a:pPr>
              <a:defRPr lang="de-de"/>
            </a:pPr>
            <a:r>
              <a:rPr lang="de-de" sz="2000"/>
              <a:t>Finale:		Mittwoch, 1. Mai 2024</a:t>
            </a:r>
            <a:endParaRPr lang="de-de" sz="2000"/>
          </a:p>
          <a:p>
            <a:pPr>
              <a:defRPr lang="de-de"/>
            </a:pPr>
            <a:endParaRPr lang="de-de" sz="2000"/>
          </a:p>
        </p:txBody>
      </p:sp>
    </p:spTree>
  </p:cSld>
  <p:clrMapOvr>
    <a:masterClrMapping/>
  </p:clrMapOvr>
  <p:timing>
    <p:tnLst>
      <p:par>
        <p:cTn id="1" dur="indefinite" restart="never" nodeType="tmRoot"/>
      </p:par>
    </p:tnLst>
  </p:timing>
</p:sld>
</file>

<file path=ppt/slides/slide18.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Titel 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AAAAAH9/fwDu7OEDzMzMAMDA/wB/f38AAAAAAAAAAAAAAAAAAAAAAAAAAAAhAAAAGAAAABQAAADNAwAALwgAAJw0AAAgDQAAEAAAACYAAAAIAAAAAQAAAAAAAAA="/>
              </a:ext>
            </a:extLst>
          </p:cNvSpPr>
          <p:nvPr>
            <p:ph type="title"/>
          </p:nvPr>
        </p:nvSpPr>
        <p:spPr>
          <a:xfrm>
            <a:off x="617855" y="1330325"/>
            <a:ext cx="7934325" cy="803275"/>
          </a:xfrm>
        </p:spPr>
        <p:txBody>
          <a:bodyPr/>
          <a:lstStyle/>
          <a:p>
            <a:pPr algn="ctr">
              <a:defRPr lang="de-de"/>
            </a:pPr>
            <a:r>
              <a:rPr lang="de-de" sz="2800" b="1"/>
              <a:t>Vorschläge FC Hebenshausen/                       SSV Witzenhausen</a:t>
            </a:r>
            <a:br/>
            <a:endParaRPr lang="de-de" sz="2000"/>
          </a:p>
        </p:txBody>
      </p:sp>
      <p:sp>
        <p:nvSpPr>
          <p:cNvPr id="3" name="Inhaltsplatzhalter 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AAAAAH9/fwDu7OEDzMzMAMDA/wB/f38AAAAAAAAAAAAAAAAAAAAAAAAAAAAhAAAAGAAAABQAAADNAwAAcQsAAJY1AAAMJwAAEAAAACYAAAAIAAAAPRAAAAAAAAA="/>
              </a:ext>
            </a:extLst>
          </p:cNvSpPr>
          <p:nvPr>
            <p:ph type="body" idx="1"/>
          </p:nvPr>
        </p:nvSpPr>
        <p:spPr>
          <a:xfrm>
            <a:off x="617855" y="1859915"/>
            <a:ext cx="8093075" cy="4487545"/>
          </a:xfrm>
        </p:spPr>
        <p:txBody>
          <a:bodyPr vert="horz" wrap="square" lIns="0" tIns="0" rIns="0" bIns="0" numCol="1" spcCol="215900" anchor="t">
            <a:prstTxWarp prst="textNoShape">
              <a:avLst/>
            </a:prstTxWarp>
          </a:bodyPr>
          <a:lstStyle/>
          <a:p>
            <a:pPr>
              <a:defRPr lang="de-de"/>
            </a:pPr>
            <a:endParaRPr lang="de-de" b="1">
              <a:effectLst>
                <a:outerShdw dist="63500" dir="3600000" algn="tl" rotWithShape="0">
                  <a:srgbClr val="000000">
                    <a:alpha val="40000"/>
                  </a:srgbClr>
                </a:outerShdw>
              </a:effectLst>
            </a:endParaRPr>
          </a:p>
          <a:p>
            <a:pPr>
              <a:defRPr lang="de-de"/>
            </a:pPr>
            <a:endParaRPr lang="de-de" sz="2000" b="1">
              <a:latin typeface="DFB Interstate Light" pitchFamily="0" charset="0"/>
              <a:ea typeface="Arial" pitchFamily="2" charset="0"/>
              <a:cs typeface="Arial" pitchFamily="2" charset="0"/>
            </a:endParaRPr>
          </a:p>
          <a:p>
            <a:pPr>
              <a:defRPr lang="de-de"/>
            </a:pPr>
            <a:endParaRPr lang="de-de" sz="2000" b="1">
              <a:latin typeface="DFB Interstate Light" pitchFamily="0" charset="0"/>
              <a:ea typeface="Arial" pitchFamily="2" charset="0"/>
              <a:cs typeface="Arial" pitchFamily="2" charset="0"/>
            </a:endParaRPr>
          </a:p>
          <a:p>
            <a:pPr>
              <a:defRPr lang="de-de"/>
            </a:pPr>
            <a:endParaRPr lang="de-de" sz="2000" b="1">
              <a:latin typeface="DFB Interstate Light" pitchFamily="0" charset="0"/>
              <a:ea typeface="Arial" pitchFamily="2" charset="0"/>
              <a:cs typeface="Arial" pitchFamily="2" charset="0"/>
            </a:endParaRPr>
          </a:p>
          <a:p>
            <a:pPr>
              <a:defRPr lang="de-de"/>
            </a:pPr>
            <a:endParaRPr lang="de-de" sz="2000" b="1">
              <a:latin typeface="DFB Interstate Light" pitchFamily="0" charset="0"/>
              <a:ea typeface="Arial" pitchFamily="2" charset="0"/>
              <a:cs typeface="Arial" pitchFamily="2" charset="0"/>
            </a:endParaRPr>
          </a:p>
          <a:p>
            <a:pPr>
              <a:defRPr lang="de-de"/>
            </a:pPr>
            <a:r>
              <a:rPr lang="de-de" sz="2000" b="1"/>
              <a:t>				</a:t>
            </a:r>
            <a:r>
              <a:rPr lang="de-de" sz="2000"/>
              <a:t>			</a:t>
            </a:r>
            <a:endParaRPr lang="de-de" b="1"/>
          </a:p>
          <a:p>
            <a:pPr marL="285750" indent="-285750">
              <a:buFont typeface="Wingdings" pitchFamily="0" charset="2"/>
              <a:buChar char="Ø"/>
              <a:defRPr lang="de-de"/>
            </a:pPr>
            <a:endParaRPr lang="de-de" b="1"/>
          </a:p>
          <a:p>
            <a:pPr>
              <a:defRPr lang="de-de"/>
            </a:pPr>
            <a:endParaRPr lang="de-de" b="1"/>
          </a:p>
        </p:txBody>
      </p:sp>
      <p:sp>
        <p:nvSpPr>
          <p:cNvPr id="4" name="Fußzeilenplatzhalter 3"/>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H9/fwDu7OEDzMzMAMDA/wB/f38AAAAAAAAAAAAAAAAAAAAAAAAAAAAhAAAAGAAAABQAAAAlAwAAfSgAAKA1AAA4KgAAEAAAACYAAAAIAAAAPZAAAH8AAAA="/>
              </a:ext>
            </a:extLst>
          </p:cNvSpPr>
          <p:nvPr>
            <p:ph type="ftr" sz="quarter" idx="3"/>
          </p:nvPr>
        </p:nvSpPr>
        <p:spPr>
          <a:xfrm>
            <a:off x="511175" y="6581775"/>
            <a:ext cx="8206105" cy="281305"/>
          </a:xfrm>
          <a:noFill/>
        </p:spPr>
        <p:txBody>
          <a:bodyPr vert="horz" wrap="square" lIns="91440" tIns="45720" rIns="91440" bIns="45720" numCol="1" spcCol="215900" anchor="ctr">
            <a:prstTxWarp prst="textNoShape">
              <a:avLst/>
            </a:prstTxWarp>
          </a:bodyPr>
          <a:lstStyle>
            <a:lvl1pPr>
              <a:defRPr lang="de-de">
                <a:solidFill>
                  <a:schemeClr val="tx1"/>
                </a:solidFill>
                <a:latin typeface="Calibri" pitchFamily="2" charset="0"/>
                <a:ea typeface="Calibri" pitchFamily="2" charset="0"/>
                <a:cs typeface="Calibri" pitchFamily="2" charset="0"/>
              </a:defRPr>
            </a:lvl1pPr>
            <a:lvl2pPr marL="742950" indent="-285750">
              <a:defRPr lang="de-de">
                <a:solidFill>
                  <a:schemeClr val="tx1"/>
                </a:solidFill>
                <a:latin typeface="Calibri" pitchFamily="2" charset="0"/>
                <a:ea typeface="Calibri" pitchFamily="2" charset="0"/>
                <a:cs typeface="Calibri" pitchFamily="2" charset="0"/>
              </a:defRPr>
            </a:lvl2pPr>
            <a:lvl3pPr marL="1143000" indent="-228600">
              <a:defRPr lang="de-de">
                <a:solidFill>
                  <a:schemeClr val="tx1"/>
                </a:solidFill>
                <a:latin typeface="Calibri" pitchFamily="2" charset="0"/>
                <a:ea typeface="Calibri" pitchFamily="2" charset="0"/>
                <a:cs typeface="Calibri" pitchFamily="2" charset="0"/>
              </a:defRPr>
            </a:lvl3pPr>
            <a:lvl4pPr marL="1600200" indent="-228600">
              <a:defRPr lang="de-de">
                <a:solidFill>
                  <a:schemeClr val="tx1"/>
                </a:solidFill>
                <a:latin typeface="Calibri" pitchFamily="2" charset="0"/>
                <a:ea typeface="Calibri" pitchFamily="2" charset="0"/>
                <a:cs typeface="Calibri" pitchFamily="2" charset="0"/>
              </a:defRPr>
            </a:lvl4pPr>
            <a:lvl5pPr marL="2057400" indent="-228600">
              <a:defRPr lang="de-de">
                <a:solidFill>
                  <a:schemeClr val="tx1"/>
                </a:solidFill>
                <a:latin typeface="Calibri" pitchFamily="2" charset="0"/>
                <a:ea typeface="Calibri" pitchFamily="2" charset="0"/>
                <a:cs typeface="Calibri" pitchFamily="2" charset="0"/>
              </a:defRPr>
            </a:lvl5pPr>
            <a:lvl6pPr marL="2514600" indent="-228600">
              <a:spcBef>
                <a:spcPts val="0"/>
              </a:spcBef>
              <a:spcAft>
                <a:spcPts val="0"/>
              </a:spcAft>
              <a:defRPr lang="de-de">
                <a:solidFill>
                  <a:schemeClr val="tx1"/>
                </a:solidFill>
                <a:latin typeface="Calibri" pitchFamily="2" charset="0"/>
                <a:ea typeface="Calibri" pitchFamily="2" charset="0"/>
                <a:cs typeface="Calibri" pitchFamily="2" charset="0"/>
              </a:defRPr>
            </a:lvl6pPr>
            <a:lvl7pPr marL="2971800" indent="-228600">
              <a:spcBef>
                <a:spcPts val="0"/>
              </a:spcBef>
              <a:spcAft>
                <a:spcPts val="0"/>
              </a:spcAft>
              <a:defRPr lang="de-de">
                <a:solidFill>
                  <a:schemeClr val="tx1"/>
                </a:solidFill>
                <a:latin typeface="Calibri" pitchFamily="2" charset="0"/>
                <a:ea typeface="Calibri" pitchFamily="2" charset="0"/>
                <a:cs typeface="Calibri" pitchFamily="2" charset="0"/>
              </a:defRPr>
            </a:lvl7pPr>
            <a:lvl8pPr marL="3429000" indent="-228600">
              <a:spcBef>
                <a:spcPts val="0"/>
              </a:spcBef>
              <a:spcAft>
                <a:spcPts val="0"/>
              </a:spcAft>
              <a:defRPr lang="de-de">
                <a:solidFill>
                  <a:schemeClr val="tx1"/>
                </a:solidFill>
                <a:latin typeface="Calibri" pitchFamily="2" charset="0"/>
                <a:ea typeface="Calibri" pitchFamily="2" charset="0"/>
                <a:cs typeface="Calibri" pitchFamily="2" charset="0"/>
              </a:defRPr>
            </a:lvl8pPr>
            <a:lvl9pPr marL="3886200" indent="-228600">
              <a:spcBef>
                <a:spcPts val="0"/>
              </a:spcBef>
              <a:spcAft>
                <a:spcPts val="0"/>
              </a:spcAft>
              <a:defRPr lang="de-de">
                <a:solidFill>
                  <a:schemeClr val="tx1"/>
                </a:solidFill>
                <a:latin typeface="Calibri" pitchFamily="2" charset="0"/>
                <a:ea typeface="Calibri" pitchFamily="2" charset="0"/>
                <a:cs typeface="Calibri" pitchFamily="2" charset="0"/>
              </a:defRPr>
            </a:lvl9pPr>
          </a:lstStyle>
          <a:p>
            <a:pPr>
              <a:spcBef>
                <a:spcPts val="0"/>
              </a:spcBef>
              <a:spcAft>
                <a:spcPts val="0"/>
              </a:spcAft>
              <a:defRPr lang="de-de"/>
            </a:pPr>
            <a:r>
              <a:t>14.07.2023| KFA Werra-Meißner</a:t>
            </a:r>
            <a:endParaRPr lang="de-de">
              <a:latin typeface="Arial" pitchFamily="2" charset="0"/>
              <a:ea typeface="Calibri" pitchFamily="2" charset="0"/>
              <a:cs typeface="Calibri" pitchFamily="2" charset="0"/>
            </a:endParaRPr>
          </a:p>
        </p:txBody>
      </p:sp>
      <p:sp>
        <p:nvSpPr>
          <p:cNvPr id="5" name="Abgerundetes Rechteck 6"/>
          <p:cNvSpPr>
            <a:extLst>
              <a:ext uri="smNativeData">
                <pr:smNativeData xmlns:pr="smNativeData" val="SMDATA_13_QFaxZBMAAAAlAAAAZQAAAA0AAAAAkAAAAEgAAACQAAAASAAAAAAAAAABAAAAAAAAAAEAAABQAAAAhbacS3FV1T8AAAAAAADwvwAAAAAAAOA/AAAAAAAA4D8AAAAAAADgPwAAAAAAAOA/AAAAAAAA4D8AAAAAAADgPwAAAAAAAOA/AAAAAAAA4D8CAAAAjAAAAAEAAAAAAAAAjLTj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QAAAAAAAAACAAAAAAAAAAEAAAAAAAAJPgAAAAAAAAAfAAAAZAAAAGQAAAAAAAAAy8vLAD4AAAAAAAAAHwAAAGQAAABkAAAAAAAAABcAAAAUAAAAAAAAAAAAAAD/fwAA/38AAAAAAAAJAAAABAAAAAAAAAAMAAAAEAAAAAAAAAAAAAAAAAAAAAAAAAAeAAAAaAAAAAAAAAAAAAAAAAAAAAAAAAAAAAAAECcAABAnAAAAAAAAAAAAAAAAAAAAAAAAAAAAAAAAAAAAAAAAAAAAAD8AAAAAAAAAwMD/AAAAAAAAAAAAAAAAAAAAAABkAAAAAAAAAH9/fwAKAAAAHwAAAFQAAACMtOMA////AQAAAAAAAAAAAAAAAAAAAAAAAAAAAAAAAAAAAAAAAAAAAAAAAH9/fwAAAAACy8vLAMDA/wB/f38AAAAAAAAAAAAAAAAAAAAAAAAAAAAhAAAAGAAAABQAAADmBQAA6A4AAJYxAABoJgAAEAAAACYAAAAIAAAA//////////8="/>
              </a:ext>
            </a:extLst>
          </p:cNvSpPr>
          <p:nvPr/>
        </p:nvSpPr>
        <p:spPr>
          <a:xfrm>
            <a:off x="958850" y="2423160"/>
            <a:ext cx="7101840" cy="3820160"/>
          </a:xfrm>
          <a:prstGeom prst="roundRect">
            <a:avLst>
              <a:gd name="adj" fmla="val 16667"/>
            </a:avLst>
          </a:prstGeom>
          <a:solidFill>
            <a:srgbClr val="8CB4E3"/>
          </a:solidFill>
          <a:ln w="9525" cap="flat" cmpd="sng" algn="ctr">
            <a:solidFill>
              <a:srgbClr val="000000"/>
            </a:solidFill>
            <a:prstDash val="solid"/>
            <a:headEnd type="none"/>
            <a:tailEnd type="none"/>
          </a:ln>
          <a:effectLst>
            <a:outerShdw blurRad="40005" dist="19685" dir="5400000" algn="tr">
              <a:schemeClr val="tx1">
                <a:alpha val="38000"/>
              </a:schemeClr>
            </a:outerShdw>
          </a:effectLst>
        </p:spPr>
        <p:txBody>
          <a:bodyPr vert="horz" wrap="square" lIns="91440" tIns="45720" rIns="91440" bIns="45720" numCol="1" spcCol="215900" anchor="ctr"/>
          <a:lstStyle/>
          <a:p>
            <a:pPr algn="ctr">
              <a:defRPr lang="de-de">
                <a:solidFill>
                  <a:srgbClr val="000000"/>
                </a:solidFill>
              </a:defRPr>
            </a:pPr>
            <a:endParaRPr lang="de-de" sz="2400">
              <a:solidFill>
                <a:schemeClr val="tx1"/>
              </a:solidFill>
              <a:latin typeface="Arial" pitchFamily="2" charset="0"/>
              <a:ea typeface="Calibri" pitchFamily="2" charset="0"/>
              <a:cs typeface="Arial" pitchFamily="2" charset="0"/>
            </a:endParaRPr>
          </a:p>
        </p:txBody>
      </p:sp>
      <p:sp>
        <p:nvSpPr>
          <p:cNvPr id="6" name="Textfeld 3"/>
          <p:cNvSpPr>
            <a:extLst>
              <a:ext uri="smNativeData">
                <pr:smNativeData xmlns:pr="smNativeData" val="SMDATA_13_QFaxZB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BGCAAALRAAADYvAAAOJAAAEAAAACYAAAAIAAAA//////////8="/>
              </a:ext>
            </a:extLst>
          </p:cNvSpPr>
          <p:nvPr/>
        </p:nvSpPr>
        <p:spPr>
          <a:xfrm>
            <a:off x="1344930" y="2629535"/>
            <a:ext cx="6329680" cy="3231515"/>
          </a:xfrm>
          <a:prstGeom prst="rect">
            <a:avLst/>
          </a:prstGeom>
          <a:noFill/>
          <a:ln>
            <a:noFill/>
          </a:ln>
          <a:effectLst/>
        </p:spPr>
        <p:txBody>
          <a:bodyPr vert="horz" wrap="square" lIns="91440" tIns="45720" rIns="91440" bIns="45720" numCol="1" spcCol="215900" anchor="t"/>
          <a:lstStyle/>
          <a:p>
            <a:pPr>
              <a:defRPr lang="de-de"/>
            </a:pPr>
            <a:r>
              <a:rPr lang="de-de" sz="2600" b="1" u="sng"/>
              <a:t>Vorschlag 3:</a:t>
            </a:r>
            <a:br/>
          </a:p>
          <a:p>
            <a:pPr>
              <a:defRPr lang="de-de"/>
            </a:pPr>
            <a:r>
              <a:rPr lang="de-de" sz="2200" b="1"/>
              <a:t>Abschaffung des Relegationsgeschehens in allen Spielklassen auf Kreisebene</a:t>
            </a:r>
            <a:br/>
          </a:p>
          <a:p>
            <a:pPr>
              <a:defRPr lang="de-de"/>
            </a:pPr>
            <a:r>
              <a:rPr lang="de-de" sz="2000" u="sng"/>
              <a:t>Anmerkung:</a:t>
            </a:r>
            <a:endParaRPr lang="de-de" sz="2000" u="sng"/>
          </a:p>
          <a:p>
            <a:pPr>
              <a:defRPr lang="de-de"/>
            </a:pPr>
            <a:r>
              <a:rPr lang="de-de" sz="2000"/>
              <a:t>Anstelle der Relegation sollen in allen Spielklassen die beiden erstplatzierten Mannschaften aufsteigen und die beiden letztplatzierten Mannschaften absteigen</a:t>
            </a:r>
            <a:endParaRPr lang="de-de" sz="2000"/>
          </a:p>
          <a:p>
            <a:pPr>
              <a:defRPr lang="de-de"/>
            </a:pPr>
            <a:endParaRPr lang="de-de" sz="2000"/>
          </a:p>
        </p:txBody>
      </p:sp>
    </p:spTree>
  </p:cSld>
  <p:clrMapOvr>
    <a:masterClrMapping/>
  </p:clrMapOvr>
  <p:timing>
    <p:tnLst>
      <p:par>
        <p:cTn id="1" dur="indefinite" restart="never" nodeType="tmRoot"/>
      </p:par>
    </p:tnLst>
  </p:timing>
</p:sld>
</file>

<file path=ppt/slides/slide19.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Titel 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AAAAAH9/fwDu7OEDzMzMAMDA/wB/f38AAAAAAAAAAAAAAAAAAAAAAAAAAAAhAAAAGAAAABQAAADNAwAALwgAAJw0AAAgDQAAEAAAACYAAAAIAAAAAQAAAAAAAAA="/>
              </a:ext>
            </a:extLst>
          </p:cNvSpPr>
          <p:nvPr>
            <p:ph type="title"/>
          </p:nvPr>
        </p:nvSpPr>
        <p:spPr>
          <a:xfrm>
            <a:off x="617855" y="1330325"/>
            <a:ext cx="7934325" cy="803275"/>
          </a:xfrm>
        </p:spPr>
        <p:txBody>
          <a:bodyPr/>
          <a:lstStyle/>
          <a:p>
            <a:pPr algn="ctr">
              <a:defRPr lang="de-de"/>
            </a:pPr>
            <a:r>
              <a:rPr lang="de-de" sz="2800" b="1"/>
              <a:t>Vorschläge FC Hebenshausen/                       SSV Witzenhausen</a:t>
            </a:r>
            <a:br/>
            <a:endParaRPr lang="de-de" sz="2000"/>
          </a:p>
        </p:txBody>
      </p:sp>
      <p:sp>
        <p:nvSpPr>
          <p:cNvPr id="3" name="Inhaltsplatzhalter 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AAAAAH9/fwDu7OEDzMzMAMDA/wB/f38AAAAAAAAAAAAAAAAAAAAAAAAAAAAhAAAAGAAAABQAAADNAwAAcQsAAJY1AAAMJwAAEAAAACYAAAAIAAAAPRAAAAAAAAA="/>
              </a:ext>
            </a:extLst>
          </p:cNvSpPr>
          <p:nvPr>
            <p:ph type="body" idx="1"/>
          </p:nvPr>
        </p:nvSpPr>
        <p:spPr>
          <a:xfrm>
            <a:off x="617855" y="1859915"/>
            <a:ext cx="8093075" cy="4487545"/>
          </a:xfrm>
        </p:spPr>
        <p:txBody>
          <a:bodyPr vert="horz" wrap="square" lIns="0" tIns="0" rIns="0" bIns="0" numCol="1" spcCol="215900" anchor="t">
            <a:prstTxWarp prst="textNoShape">
              <a:avLst/>
            </a:prstTxWarp>
          </a:bodyPr>
          <a:lstStyle/>
          <a:p>
            <a:pPr>
              <a:defRPr lang="de-de"/>
            </a:pPr>
            <a:endParaRPr lang="de-de" b="1">
              <a:effectLst>
                <a:outerShdw dist="63500" dir="3600000" algn="tl" rotWithShape="0">
                  <a:srgbClr val="000000">
                    <a:alpha val="40000"/>
                  </a:srgbClr>
                </a:outerShdw>
              </a:effectLst>
            </a:endParaRPr>
          </a:p>
          <a:p>
            <a:pPr>
              <a:defRPr lang="de-de"/>
            </a:pPr>
            <a:endParaRPr lang="de-de" sz="2000" b="1">
              <a:latin typeface="DFB Interstate Light" pitchFamily="0" charset="0"/>
              <a:ea typeface="Arial" pitchFamily="2" charset="0"/>
              <a:cs typeface="Arial" pitchFamily="2" charset="0"/>
            </a:endParaRPr>
          </a:p>
          <a:p>
            <a:pPr>
              <a:defRPr lang="de-de"/>
            </a:pPr>
            <a:endParaRPr lang="de-de" sz="2000" b="1">
              <a:latin typeface="DFB Interstate Light" pitchFamily="0" charset="0"/>
              <a:ea typeface="Arial" pitchFamily="2" charset="0"/>
              <a:cs typeface="Arial" pitchFamily="2" charset="0"/>
            </a:endParaRPr>
          </a:p>
          <a:p>
            <a:pPr>
              <a:defRPr lang="de-de"/>
            </a:pPr>
            <a:endParaRPr lang="de-de" sz="2000" b="1">
              <a:latin typeface="DFB Interstate Light" pitchFamily="0" charset="0"/>
              <a:ea typeface="Arial" pitchFamily="2" charset="0"/>
              <a:cs typeface="Arial" pitchFamily="2" charset="0"/>
            </a:endParaRPr>
          </a:p>
          <a:p>
            <a:pPr>
              <a:defRPr lang="de-de"/>
            </a:pPr>
            <a:endParaRPr lang="de-de" sz="2000" b="1">
              <a:latin typeface="DFB Interstate Light" pitchFamily="0" charset="0"/>
              <a:ea typeface="Arial" pitchFamily="2" charset="0"/>
              <a:cs typeface="Arial" pitchFamily="2" charset="0"/>
            </a:endParaRPr>
          </a:p>
          <a:p>
            <a:pPr>
              <a:defRPr lang="de-de"/>
            </a:pPr>
            <a:r>
              <a:rPr lang="de-de" sz="2000" b="1"/>
              <a:t>				</a:t>
            </a:r>
            <a:r>
              <a:rPr lang="de-de" sz="2000"/>
              <a:t>			</a:t>
            </a:r>
            <a:endParaRPr lang="de-de" b="1"/>
          </a:p>
          <a:p>
            <a:pPr marL="285750" indent="-285750">
              <a:buFont typeface="Wingdings" pitchFamily="0" charset="2"/>
              <a:buChar char="Ø"/>
              <a:defRPr lang="de-de"/>
            </a:pPr>
            <a:endParaRPr lang="de-de" b="1"/>
          </a:p>
          <a:p>
            <a:pPr>
              <a:defRPr lang="de-de"/>
            </a:pPr>
            <a:endParaRPr lang="de-de" b="1"/>
          </a:p>
        </p:txBody>
      </p:sp>
      <p:sp>
        <p:nvSpPr>
          <p:cNvPr id="4" name="Fußzeilenplatzhalter 3"/>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H9/fwDu7OEDzMzMAMDA/wB/f38AAAAAAAAAAAAAAAAAAAAAAAAAAAAhAAAAGAAAABQAAAAlAwAAfSgAAKA1AAA4KgAAEAAAACYAAAAIAAAAPZAAAH8AAAA="/>
              </a:ext>
            </a:extLst>
          </p:cNvSpPr>
          <p:nvPr>
            <p:ph type="ftr" sz="quarter" idx="3"/>
          </p:nvPr>
        </p:nvSpPr>
        <p:spPr>
          <a:xfrm>
            <a:off x="511175" y="6581775"/>
            <a:ext cx="8206105" cy="281305"/>
          </a:xfrm>
          <a:noFill/>
        </p:spPr>
        <p:txBody>
          <a:bodyPr vert="horz" wrap="square" lIns="91440" tIns="45720" rIns="91440" bIns="45720" numCol="1" spcCol="215900" anchor="ctr">
            <a:prstTxWarp prst="textNoShape">
              <a:avLst/>
            </a:prstTxWarp>
          </a:bodyPr>
          <a:lstStyle>
            <a:lvl1pPr>
              <a:defRPr lang="de-de">
                <a:solidFill>
                  <a:schemeClr val="tx1"/>
                </a:solidFill>
                <a:latin typeface="Calibri" pitchFamily="2" charset="0"/>
                <a:ea typeface="Calibri" pitchFamily="2" charset="0"/>
                <a:cs typeface="Calibri" pitchFamily="2" charset="0"/>
              </a:defRPr>
            </a:lvl1pPr>
            <a:lvl2pPr marL="742950" indent="-285750">
              <a:defRPr lang="de-de">
                <a:solidFill>
                  <a:schemeClr val="tx1"/>
                </a:solidFill>
                <a:latin typeface="Calibri" pitchFamily="2" charset="0"/>
                <a:ea typeface="Calibri" pitchFamily="2" charset="0"/>
                <a:cs typeface="Calibri" pitchFamily="2" charset="0"/>
              </a:defRPr>
            </a:lvl2pPr>
            <a:lvl3pPr marL="1143000" indent="-228600">
              <a:defRPr lang="de-de">
                <a:solidFill>
                  <a:schemeClr val="tx1"/>
                </a:solidFill>
                <a:latin typeface="Calibri" pitchFamily="2" charset="0"/>
                <a:ea typeface="Calibri" pitchFamily="2" charset="0"/>
                <a:cs typeface="Calibri" pitchFamily="2" charset="0"/>
              </a:defRPr>
            </a:lvl3pPr>
            <a:lvl4pPr marL="1600200" indent="-228600">
              <a:defRPr lang="de-de">
                <a:solidFill>
                  <a:schemeClr val="tx1"/>
                </a:solidFill>
                <a:latin typeface="Calibri" pitchFamily="2" charset="0"/>
                <a:ea typeface="Calibri" pitchFamily="2" charset="0"/>
                <a:cs typeface="Calibri" pitchFamily="2" charset="0"/>
              </a:defRPr>
            </a:lvl4pPr>
            <a:lvl5pPr marL="2057400" indent="-228600">
              <a:defRPr lang="de-de">
                <a:solidFill>
                  <a:schemeClr val="tx1"/>
                </a:solidFill>
                <a:latin typeface="Calibri" pitchFamily="2" charset="0"/>
                <a:ea typeface="Calibri" pitchFamily="2" charset="0"/>
                <a:cs typeface="Calibri" pitchFamily="2" charset="0"/>
              </a:defRPr>
            </a:lvl5pPr>
            <a:lvl6pPr marL="2514600" indent="-228600">
              <a:spcBef>
                <a:spcPts val="0"/>
              </a:spcBef>
              <a:spcAft>
                <a:spcPts val="0"/>
              </a:spcAft>
              <a:defRPr lang="de-de">
                <a:solidFill>
                  <a:schemeClr val="tx1"/>
                </a:solidFill>
                <a:latin typeface="Calibri" pitchFamily="2" charset="0"/>
                <a:ea typeface="Calibri" pitchFamily="2" charset="0"/>
                <a:cs typeface="Calibri" pitchFamily="2" charset="0"/>
              </a:defRPr>
            </a:lvl6pPr>
            <a:lvl7pPr marL="2971800" indent="-228600">
              <a:spcBef>
                <a:spcPts val="0"/>
              </a:spcBef>
              <a:spcAft>
                <a:spcPts val="0"/>
              </a:spcAft>
              <a:defRPr lang="de-de">
                <a:solidFill>
                  <a:schemeClr val="tx1"/>
                </a:solidFill>
                <a:latin typeface="Calibri" pitchFamily="2" charset="0"/>
                <a:ea typeface="Calibri" pitchFamily="2" charset="0"/>
                <a:cs typeface="Calibri" pitchFamily="2" charset="0"/>
              </a:defRPr>
            </a:lvl7pPr>
            <a:lvl8pPr marL="3429000" indent="-228600">
              <a:spcBef>
                <a:spcPts val="0"/>
              </a:spcBef>
              <a:spcAft>
                <a:spcPts val="0"/>
              </a:spcAft>
              <a:defRPr lang="de-de">
                <a:solidFill>
                  <a:schemeClr val="tx1"/>
                </a:solidFill>
                <a:latin typeface="Calibri" pitchFamily="2" charset="0"/>
                <a:ea typeface="Calibri" pitchFamily="2" charset="0"/>
                <a:cs typeface="Calibri" pitchFamily="2" charset="0"/>
              </a:defRPr>
            </a:lvl8pPr>
            <a:lvl9pPr marL="3886200" indent="-228600">
              <a:spcBef>
                <a:spcPts val="0"/>
              </a:spcBef>
              <a:spcAft>
                <a:spcPts val="0"/>
              </a:spcAft>
              <a:defRPr lang="de-de">
                <a:solidFill>
                  <a:schemeClr val="tx1"/>
                </a:solidFill>
                <a:latin typeface="Calibri" pitchFamily="2" charset="0"/>
                <a:ea typeface="Calibri" pitchFamily="2" charset="0"/>
                <a:cs typeface="Calibri" pitchFamily="2" charset="0"/>
              </a:defRPr>
            </a:lvl9pPr>
          </a:lstStyle>
          <a:p>
            <a:pPr>
              <a:spcBef>
                <a:spcPts val="0"/>
              </a:spcBef>
              <a:spcAft>
                <a:spcPts val="0"/>
              </a:spcAft>
              <a:defRPr lang="de-de"/>
            </a:pPr>
            <a:r>
              <a:t>14.07.2023| KFA Werra-Meißner</a:t>
            </a:r>
            <a:endParaRPr lang="de-de">
              <a:latin typeface="Arial" pitchFamily="2" charset="0"/>
              <a:ea typeface="Calibri" pitchFamily="2" charset="0"/>
              <a:cs typeface="Calibri" pitchFamily="2" charset="0"/>
            </a:endParaRPr>
          </a:p>
        </p:txBody>
      </p:sp>
      <p:sp>
        <p:nvSpPr>
          <p:cNvPr id="5" name="Abgerundetes Rechteck 6"/>
          <p:cNvSpPr>
            <a:extLst>
              <a:ext uri="smNativeData">
                <pr:smNativeData xmlns:pr="smNativeData" val="SMDATA_13_QFaxZBMAAAAlAAAAZQAAAA0AAAAAkAAAAEgAAACQAAAASAAAAAAAAAABAAAAAAAAAAEAAABQAAAAhbacS3FV1T8AAAAAAADwvwAAAAAAAOA/AAAAAAAA4D8AAAAAAADgPwAAAAAAAOA/AAAAAAAA4D8AAAAAAADgPwAAAAAAAOA/AAAAAAAA4D8CAAAAjAAAAAEAAAAAAAAAjLTj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QAAAAAAAAACAAAAAAAAAAEAAAAAAAAJPgAAAAAAAAAfAAAAZAAAAGQAAAAAAAAAy8vLAD4AAAAAAAAAHwAAAGQAAABkAAAAAAAAABcAAAAUAAAAAAAAAAAAAAD/fwAA/38AAAAAAAAJAAAABAAAAPhatN0MAAAAEAAAAAAAAAAAAAAAAAAAAAAAAAAeAAAAaAAAAAAAAAAAAAAAAAAAAAAAAAAAAAAAECcAABAnAAAAAAAAAAAAAAAAAAAAAAAAAAAAAAAAAAAAAAAAAAAAAD8AAAAAAAAAwMD/AAAAAAAAAAAAAAAAAAAAAABkAAAAAAAAAH9/fwAKAAAAHwAAAFQAAACMtOMA////AQAAAAAAAAAAAAAAAAAAAAAAAAAAAAAAAAAAAAAAAAAAAAAAAH9/fwAAAAACy8vLAMDA/wB/f38AAAAAAAAAAAAAAAAAAAAAAAAAAAAhAAAAGAAAABQAAADmBQAA6A4AAJYxAABoJgAAEAAAACYAAAAIAAAA//////////8="/>
              </a:ext>
            </a:extLst>
          </p:cNvSpPr>
          <p:nvPr/>
        </p:nvSpPr>
        <p:spPr>
          <a:xfrm>
            <a:off x="958850" y="2423160"/>
            <a:ext cx="7101840" cy="3820160"/>
          </a:xfrm>
          <a:prstGeom prst="roundRect">
            <a:avLst>
              <a:gd name="adj" fmla="val 16667"/>
            </a:avLst>
          </a:prstGeom>
          <a:solidFill>
            <a:srgbClr val="8CB4E3"/>
          </a:solidFill>
          <a:ln w="9525" cap="flat" cmpd="sng" algn="ctr">
            <a:solidFill>
              <a:srgbClr val="000000"/>
            </a:solidFill>
            <a:prstDash val="solid"/>
            <a:headEnd type="none"/>
            <a:tailEnd type="none"/>
          </a:ln>
          <a:effectLst>
            <a:outerShdw blurRad="40005" dist="19685" dir="5400000" algn="tr">
              <a:schemeClr val="tx1">
                <a:alpha val="38000"/>
              </a:schemeClr>
            </a:outerShdw>
          </a:effectLst>
        </p:spPr>
        <p:txBody>
          <a:bodyPr vert="horz" wrap="square" lIns="91440" tIns="45720" rIns="91440" bIns="45720" numCol="1" spcCol="215900" anchor="ctr"/>
          <a:lstStyle/>
          <a:p>
            <a:pPr algn="ctr">
              <a:defRPr lang="de-de">
                <a:solidFill>
                  <a:srgbClr val="000000"/>
                </a:solidFill>
              </a:defRPr>
            </a:pPr>
            <a:endParaRPr lang="de-de" sz="2400">
              <a:solidFill>
                <a:schemeClr val="tx1"/>
              </a:solidFill>
              <a:latin typeface="Arial" pitchFamily="2" charset="0"/>
              <a:ea typeface="Calibri" pitchFamily="2" charset="0"/>
              <a:cs typeface="Arial" pitchFamily="2" charset="0"/>
            </a:endParaRPr>
          </a:p>
        </p:txBody>
      </p:sp>
      <p:sp>
        <p:nvSpPr>
          <p:cNvPr id="6" name="Textfeld 3"/>
          <p:cNvSpPr>
            <a:extLst>
              <a:ext uri="smNativeData">
                <pr:smNativeData xmlns:pr="smNativeData" val="SMDATA_13_QFaxZB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Bjbfss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BGCAAALRAAADYvAAA+JAAAEAAAACYAAAAIAAAA//////////8="/>
              </a:ext>
            </a:extLst>
          </p:cNvSpPr>
          <p:nvPr/>
        </p:nvSpPr>
        <p:spPr>
          <a:xfrm>
            <a:off x="1344930" y="2629535"/>
            <a:ext cx="6329680" cy="3261995"/>
          </a:xfrm>
          <a:prstGeom prst="rect">
            <a:avLst/>
          </a:prstGeom>
          <a:noFill/>
          <a:ln>
            <a:noFill/>
          </a:ln>
          <a:effectLst/>
        </p:spPr>
        <p:txBody>
          <a:bodyPr vert="horz" wrap="square" lIns="91440" tIns="45720" rIns="91440" bIns="45720" numCol="1" spcCol="215900" anchor="t"/>
          <a:lstStyle/>
          <a:p>
            <a:pPr>
              <a:defRPr lang="de-de"/>
            </a:pPr>
            <a:r>
              <a:rPr lang="de-de" sz="2600" b="1" u="sng"/>
              <a:t>Vorschlag 4:</a:t>
            </a:r>
            <a:br/>
          </a:p>
          <a:p>
            <a:pPr>
              <a:defRPr lang="de-de"/>
            </a:pPr>
            <a:r>
              <a:rPr lang="de-de" sz="2200" b="1"/>
              <a:t>Saisonende auf Kreisebene regelhaft Mitte Juni eines jeden Jahres, dafür keine Spieltags-Ansetzungen an sog. langen Wochenenden</a:t>
            </a:r>
            <a:br/>
          </a:p>
          <a:p>
            <a:pPr>
              <a:defRPr lang="de-de"/>
            </a:pPr>
            <a:r>
              <a:rPr lang="de-de" sz="2000" u="sng"/>
              <a:t>Anmerkung:</a:t>
            </a:r>
            <a:endParaRPr lang="de-de" sz="2000" u="sng"/>
          </a:p>
          <a:p>
            <a:pPr>
              <a:defRPr lang="de-de"/>
            </a:pPr>
            <a:r>
              <a:rPr lang="de-de" sz="2000"/>
              <a:t>Aufstiegsrunde zur Gruppenliga beginnt in der Region Kassel vereinbarungsgemäß bisher Anfang Juni </a:t>
            </a:r>
            <a:endParaRPr lang="de-de" sz="2000"/>
          </a:p>
          <a:p>
            <a:pPr>
              <a:defRPr lang="de-de"/>
            </a:pPr>
            <a:endParaRPr lang="de-de" sz="2000"/>
          </a:p>
        </p:txBody>
      </p:sp>
    </p:spTree>
  </p:cSld>
  <p:clrMapOvr>
    <a:masterClrMapping/>
  </p:clrMapOvr>
  <p:timing>
    <p:tnLst>
      <p:par>
        <p:cTn id="1" dur="indefinite" restart="never" nodeType="tmRoot"/>
      </p:par>
    </p:tnLst>
  </p:timing>
</p:sld>
</file>

<file path=ppt/slides/slide2.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Fußzeilenplatzhalter 3"/>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H9/fwDu7OEDzMzMAMDA/wB/f38AAAAAAAAAAAAAAAAAAAAAAAAAAAAhAAAAGAAAABQAAADMAwAAaSgAALM0AADHKQAAEAAAACYAAAAIAAAAPZAAAH8AAAA="/>
              </a:ext>
            </a:extLst>
          </p:cNvSpPr>
          <p:nvPr>
            <p:ph type="ftr" sz="quarter" idx="3"/>
          </p:nvPr>
        </p:nvSpPr>
        <p:spPr>
          <a:xfrm>
            <a:off x="617220" y="6569075"/>
            <a:ext cx="7949565" cy="222250"/>
          </a:xfrm>
          <a:noFill/>
        </p:spPr>
        <p:txBody>
          <a:bodyPr vert="horz" wrap="square" lIns="91440" tIns="45720" rIns="91440" bIns="45720" numCol="1" spcCol="215900" anchor="ctr">
            <a:prstTxWarp prst="textNoShape">
              <a:avLst/>
            </a:prstTxWarp>
          </a:bodyPr>
          <a:lstStyle>
            <a:lvl1pPr>
              <a:defRPr lang="de-de">
                <a:solidFill>
                  <a:schemeClr val="tx1"/>
                </a:solidFill>
                <a:latin typeface="Calibri" pitchFamily="2" charset="0"/>
                <a:ea typeface="Calibri" pitchFamily="2" charset="0"/>
                <a:cs typeface="Calibri" pitchFamily="2" charset="0"/>
              </a:defRPr>
            </a:lvl1pPr>
            <a:lvl2pPr marL="742950" indent="-285750">
              <a:defRPr lang="de-de">
                <a:solidFill>
                  <a:schemeClr val="tx1"/>
                </a:solidFill>
                <a:latin typeface="Calibri" pitchFamily="2" charset="0"/>
                <a:ea typeface="Calibri" pitchFamily="2" charset="0"/>
                <a:cs typeface="Calibri" pitchFamily="2" charset="0"/>
              </a:defRPr>
            </a:lvl2pPr>
            <a:lvl3pPr marL="1143000" indent="-228600">
              <a:defRPr lang="de-de">
                <a:solidFill>
                  <a:schemeClr val="tx1"/>
                </a:solidFill>
                <a:latin typeface="Calibri" pitchFamily="2" charset="0"/>
                <a:ea typeface="Calibri" pitchFamily="2" charset="0"/>
                <a:cs typeface="Calibri" pitchFamily="2" charset="0"/>
              </a:defRPr>
            </a:lvl3pPr>
            <a:lvl4pPr marL="1600200" indent="-228600">
              <a:defRPr lang="de-de">
                <a:solidFill>
                  <a:schemeClr val="tx1"/>
                </a:solidFill>
                <a:latin typeface="Calibri" pitchFamily="2" charset="0"/>
                <a:ea typeface="Calibri" pitchFamily="2" charset="0"/>
                <a:cs typeface="Calibri" pitchFamily="2" charset="0"/>
              </a:defRPr>
            </a:lvl4pPr>
            <a:lvl5pPr marL="2057400" indent="-228600">
              <a:defRPr lang="de-de">
                <a:solidFill>
                  <a:schemeClr val="tx1"/>
                </a:solidFill>
                <a:latin typeface="Calibri" pitchFamily="2" charset="0"/>
                <a:ea typeface="Calibri" pitchFamily="2" charset="0"/>
                <a:cs typeface="Calibri" pitchFamily="2" charset="0"/>
              </a:defRPr>
            </a:lvl5pPr>
            <a:lvl6pPr marL="2514600" indent="-228600">
              <a:spcBef>
                <a:spcPts val="0"/>
              </a:spcBef>
              <a:spcAft>
                <a:spcPts val="0"/>
              </a:spcAft>
              <a:defRPr lang="de-de">
                <a:solidFill>
                  <a:schemeClr val="tx1"/>
                </a:solidFill>
                <a:latin typeface="Calibri" pitchFamily="2" charset="0"/>
                <a:ea typeface="Calibri" pitchFamily="2" charset="0"/>
                <a:cs typeface="Calibri" pitchFamily="2" charset="0"/>
              </a:defRPr>
            </a:lvl6pPr>
            <a:lvl7pPr marL="2971800" indent="-228600">
              <a:spcBef>
                <a:spcPts val="0"/>
              </a:spcBef>
              <a:spcAft>
                <a:spcPts val="0"/>
              </a:spcAft>
              <a:defRPr lang="de-de">
                <a:solidFill>
                  <a:schemeClr val="tx1"/>
                </a:solidFill>
                <a:latin typeface="Calibri" pitchFamily="2" charset="0"/>
                <a:ea typeface="Calibri" pitchFamily="2" charset="0"/>
                <a:cs typeface="Calibri" pitchFamily="2" charset="0"/>
              </a:defRPr>
            </a:lvl7pPr>
            <a:lvl8pPr marL="3429000" indent="-228600">
              <a:spcBef>
                <a:spcPts val="0"/>
              </a:spcBef>
              <a:spcAft>
                <a:spcPts val="0"/>
              </a:spcAft>
              <a:defRPr lang="de-de">
                <a:solidFill>
                  <a:schemeClr val="tx1"/>
                </a:solidFill>
                <a:latin typeface="Calibri" pitchFamily="2" charset="0"/>
                <a:ea typeface="Calibri" pitchFamily="2" charset="0"/>
                <a:cs typeface="Calibri" pitchFamily="2" charset="0"/>
              </a:defRPr>
            </a:lvl8pPr>
            <a:lvl9pPr marL="3886200" indent="-228600">
              <a:spcBef>
                <a:spcPts val="0"/>
              </a:spcBef>
              <a:spcAft>
                <a:spcPts val="0"/>
              </a:spcAft>
              <a:defRPr lang="de-de">
                <a:solidFill>
                  <a:schemeClr val="tx1"/>
                </a:solidFill>
                <a:latin typeface="Calibri" pitchFamily="2" charset="0"/>
                <a:ea typeface="Calibri" pitchFamily="2" charset="0"/>
                <a:cs typeface="Calibri" pitchFamily="2" charset="0"/>
              </a:defRPr>
            </a:lvl9pPr>
          </a:lstStyle>
          <a:p>
            <a:pPr>
              <a:spcBef>
                <a:spcPts val="0"/>
              </a:spcBef>
              <a:spcAft>
                <a:spcPts val="0"/>
              </a:spcAft>
              <a:defRPr lang="de-de"/>
            </a:pPr>
            <a:r>
              <a:t>14.07.2023| KFA Werra-Meißner</a:t>
            </a:r>
            <a:endParaRPr lang="de-de">
              <a:solidFill>
                <a:srgbClr val="000000"/>
              </a:solidFill>
              <a:latin typeface="Arial" pitchFamily="2" charset="0"/>
              <a:ea typeface="Calibri" pitchFamily="2" charset="0"/>
              <a:cs typeface="Calibri" pitchFamily="2" charset="0"/>
            </a:endParaRPr>
          </a:p>
        </p:txBody>
      </p:sp>
      <p:sp>
        <p:nvSpPr>
          <p:cNvPr id="3" name="Inhaltsplatzhalter 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AAAAAH9/fwDu7OEDzMzMAMDA/wB/f38AAAAAAAAAAAAAAAAAAAAAAAAAAAAhAAAAGAAAABQAAADMAwAA9QgAAJE0AACJJAAAEAAAACYAAAAIAAAAPRAAAAAAAAA="/>
              </a:ext>
            </a:extLst>
          </p:cNvSpPr>
          <p:nvPr>
            <p:ph type="body" idx="1"/>
          </p:nvPr>
        </p:nvSpPr>
        <p:spPr>
          <a:xfrm>
            <a:off x="617220" y="1456055"/>
            <a:ext cx="7927975" cy="4483100"/>
          </a:xfrm>
        </p:spPr>
        <p:txBody>
          <a:bodyPr vert="horz" wrap="square" lIns="0" tIns="0" rIns="0" bIns="0" numCol="1" spcCol="215900" anchor="t">
            <a:prstTxWarp prst="textNoShape">
              <a:avLst/>
            </a:prstTxWarp>
          </a:bodyPr>
          <a:lstStyle/>
          <a:p>
            <a:pPr marL="342900" indent="-342900">
              <a:buFont typeface="Arial" pitchFamily="2" charset="0"/>
              <a:buChar char="•"/>
              <a:defRPr lang="de-de"/>
            </a:pPr>
            <a:endParaRPr lang="de-de" sz="2000"/>
          </a:p>
          <a:p>
            <a:pPr marL="342900" indent="-342900">
              <a:buFont typeface="Arial" pitchFamily="2" charset="0"/>
              <a:buChar char="•"/>
              <a:defRPr lang="de-de"/>
            </a:pPr>
            <a:endParaRPr lang="de-de" sz="2000"/>
          </a:p>
          <a:p>
            <a:pPr marL="285750" indent="-285750">
              <a:buFont typeface="Arial" pitchFamily="2" charset="0"/>
              <a:buChar char="•"/>
              <a:defRPr lang="de-de"/>
            </a:pPr>
            <a:endParaRPr lang="de-de" sz="2000" b="1"/>
          </a:p>
          <a:p>
            <a:pPr lvl="1" marL="179705" indent="0" algn="ctr">
              <a:spcBef>
                <a:spcPts val="600"/>
              </a:spcBef>
              <a:buNone/>
              <a:defRPr lang="de-de"/>
            </a:pPr>
            <a:r>
              <a:rPr lang="de-de" sz="3000" b="1">
                <a:latin typeface="Arial" pitchFamily="2" charset="0"/>
                <a:ea typeface="Calibri" pitchFamily="2" charset="0"/>
                <a:cs typeface="Calibri" pitchFamily="2" charset="0"/>
              </a:rPr>
              <a:t>TOP 2</a:t>
            </a:r>
            <a:endParaRPr lang="de-de" sz="3000" b="1">
              <a:latin typeface="Arial" pitchFamily="2" charset="0"/>
              <a:ea typeface="Calibri" pitchFamily="2" charset="0"/>
              <a:cs typeface="Calibri" pitchFamily="2" charset="0"/>
            </a:endParaRPr>
          </a:p>
          <a:p>
            <a:pPr lvl="1" marL="179705" indent="0" algn="ctr">
              <a:spcBef>
                <a:spcPts val="600"/>
              </a:spcBef>
              <a:buNone/>
              <a:defRPr lang="de-de"/>
            </a:pPr>
            <a:r>
              <a:rPr lang="de-de" sz="3000" b="1" u="sng">
                <a:latin typeface="Arial" pitchFamily="2" charset="0"/>
                <a:ea typeface="Calibri" pitchFamily="2" charset="0"/>
                <a:cs typeface="Calibri" pitchFamily="2" charset="0"/>
              </a:rPr>
              <a:t>Meisterschaftsrunde 2023/24</a:t>
            </a:r>
            <a:endParaRPr lang="de-de" sz="3000" b="1" u="sng">
              <a:latin typeface="Arial" pitchFamily="2" charset="0"/>
              <a:ea typeface="Calibri" pitchFamily="2" charset="0"/>
              <a:cs typeface="Calibri" pitchFamily="2" charset="0"/>
            </a:endParaRPr>
          </a:p>
          <a:p>
            <a:pPr marL="285750" indent="-285750">
              <a:buFont typeface="Arial" pitchFamily="2" charset="0"/>
              <a:buChar char="•"/>
              <a:defRPr lang="de-de"/>
            </a:pPr>
            <a:endParaRPr lang="de-de" sz="2000" b="1"/>
          </a:p>
          <a:p>
            <a:pPr>
              <a:defRPr lang="de-de"/>
            </a:pPr>
            <a:endParaRPr lang="de-de" b="1"/>
          </a:p>
          <a:p>
            <a:pPr>
              <a:defRPr lang="de-de"/>
            </a:pPr>
            <a:endParaRPr lang="de-de" b="1"/>
          </a:p>
          <a:p>
            <a:pPr marL="285750" indent="-285750">
              <a:buFont typeface="Wingdings" pitchFamily="0" charset="2"/>
              <a:buChar char="Ø"/>
              <a:defRPr lang="de-de"/>
            </a:pPr>
            <a:endParaRPr lang="de-de" b="1"/>
          </a:p>
          <a:p>
            <a:pPr>
              <a:defRPr lang="de-de"/>
            </a:pPr>
            <a:endParaRPr lang="de-de" b="1"/>
          </a:p>
          <a:p>
            <a:pPr marL="285750" indent="-285750">
              <a:buFont typeface="Wingdings" pitchFamily="0" charset="2"/>
              <a:buChar char="Ø"/>
              <a:defRPr lang="de-de"/>
            </a:pPr>
            <a:endParaRPr lang="de-de" b="1"/>
          </a:p>
          <a:p>
            <a:pPr marL="285750" indent="-285750">
              <a:buFont typeface="Wingdings" pitchFamily="0" charset="2"/>
              <a:buChar char="Ø"/>
              <a:defRPr lang="de-de"/>
            </a:pPr>
            <a:endParaRPr lang="de-de" b="1"/>
          </a:p>
          <a:p>
            <a:pPr marL="285750" indent="-285750">
              <a:buFont typeface="Wingdings" pitchFamily="0" charset="2"/>
              <a:buChar char="Ø"/>
              <a:defRPr lang="de-de"/>
            </a:pPr>
            <a:endParaRPr lang="de-de" b="1"/>
          </a:p>
        </p:txBody>
      </p:sp>
      <p:pic>
        <p:nvPicPr>
          <p:cNvPr id="4" name="Picture 6" descr="DFL Deutsche Fussball Liga 1. Bundesliga - Meisterschale (70mm) :  Amazon.de: Sport &amp; Freizeit"/>
          <p:cNvPicPr>
            <a:picLocks noChangeAspect="1"/>
            <a:extLst>
              <a:ext uri="smNativeData">
                <pr:smNativeData xmlns:pr="smNativeData" val="SMDATA_15_QFaxZB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T4G9Bf///wEAAAAAAAAAAAAAAAAAAAAAAAAAAAAAAAAAAAAAAAAAAAAAAAJ/f38A7uzhA8zMzADAwP8Af39/AAAAAAAAAAAAAAAAAP///wAAAAAAIQAAABgAAAAUAAAAhBcAAK0YAAA0IQAAUiIAABAAAAAmAAAACAAAAP//////////"/>
              </a:ext>
            </a:extLst>
          </p:cNvPicPr>
          <p:nvPr/>
        </p:nvPicPr>
        <p:blipFill>
          <a:blip r:embed="rId2"/>
          <a:stretch>
            <a:fillRect/>
          </a:stretch>
        </p:blipFill>
        <p:spPr>
          <a:xfrm>
            <a:off x="3822700" y="4011295"/>
            <a:ext cx="1574800" cy="1567815"/>
          </a:xfrm>
          <a:prstGeom prst="rect">
            <a:avLst/>
          </a:prstGeom>
          <a:noFill/>
          <a:ln>
            <a:noFill/>
          </a:ln>
          <a:effectLst/>
        </p:spPr>
      </p:pic>
    </p:spTree>
  </p:cSld>
  <p:clrMapOvr>
    <a:masterClrMapping/>
  </p:clrMapOvr>
  <p:timing>
    <p:tnLst>
      <p:par>
        <p:cTn id="1" dur="indefinite" restart="never" nodeType="tmRoot"/>
      </p:par>
    </p:tnLst>
  </p:timing>
</p:sld>
</file>

<file path=ppt/slides/slide20.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Titel 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nxEh8MAAAAEAAAAAAAAAAAAAAAAAAAAAAAAAAeAAAAaAAAAAAAAAAAAAAAAAAAAAAAAAAAAAAAECcAABAnAAAAAAAAAAAAAAAAAAAAAAAAAAAAAAAAAAAAAAAAAAAAABQAAAAAAAAAwMD/AAAAAABkAAAAMgAAAAAAAABkAAAAAAAAAH9/fwAKAAAAHwAAAFQAAAD///8A////AQAAAAAAAAAAAAAAAAAAAAAAAAAAAAAAAAAAAAAAAAAAAAAAAH9/fwDu7OEDzMzMAMDA/wB/f38AAAAAAAAAAAAAAAAAAAAAAAAAAAAhAAAAGAAAABQAAADNAwAALwgAAJw0AAAgDQAAEAAAACYAAAAIAAAAAQAAAAAAAAA="/>
              </a:ext>
            </a:extLst>
          </p:cNvSpPr>
          <p:nvPr>
            <p:ph type="title"/>
          </p:nvPr>
        </p:nvSpPr>
        <p:spPr>
          <a:xfrm>
            <a:off x="617855" y="1330325"/>
            <a:ext cx="7934325" cy="803275"/>
          </a:xfrm>
        </p:spPr>
        <p:txBody>
          <a:bodyPr/>
          <a:lstStyle/>
          <a:p>
            <a:pPr algn="ctr">
              <a:defRPr lang="de-de"/>
            </a:pPr>
            <a:r>
              <a:rPr lang="de-de" sz="2800" b="1"/>
              <a:t>Vorschläge FC Hebenshausen/                       SSV Witzenhausen</a:t>
            </a:r>
            <a:br/>
            <a:endParaRPr lang="de-de" sz="2000"/>
          </a:p>
        </p:txBody>
      </p:sp>
      <p:sp>
        <p:nvSpPr>
          <p:cNvPr id="3" name="Inhaltsplatzhalter 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SvHI8MAAAAEAAAAAAAAAAAAAAAAAAAAAAAAAAeAAAAaAAAAAAAAAAAAAAAAAAAAAAAAAAAAAAAECcAABAnAAAAAAAAAAAAAAAAAAAAAAAAAAAAAAAAAAAAAAAAAAAAABQAAAAAAAAAwMD/AAAAAABkAAAAMgAAAAAAAABkAAAAAAAAAH9/fwAKAAAAHwAAAFQAAAD///8A////AQAAAAAAAAAAAAAAAAAAAAAAAAAAAAAAAAAAAAAAAAAAAAAAAH9/fwDu7OEDzMzMAMDA/wB/f38AAAAAAAAAAAAAAAAAAAAAAAAAAAAhAAAAGAAAABQAAADNAwAAcQsAAJY1AAAMJwAAEAAAACYAAAAIAAAAPRAAAAAAAAA="/>
              </a:ext>
            </a:extLst>
          </p:cNvSpPr>
          <p:nvPr>
            <p:ph type="body" idx="1"/>
          </p:nvPr>
        </p:nvSpPr>
        <p:spPr>
          <a:xfrm>
            <a:off x="617855" y="1859915"/>
            <a:ext cx="8093075" cy="4487545"/>
          </a:xfrm>
        </p:spPr>
        <p:txBody>
          <a:bodyPr vert="horz" wrap="square" lIns="0" tIns="0" rIns="0" bIns="0" numCol="1" spcCol="215900" anchor="t">
            <a:prstTxWarp prst="textNoShape">
              <a:avLst/>
            </a:prstTxWarp>
          </a:bodyPr>
          <a:lstStyle/>
          <a:p>
            <a:pPr>
              <a:defRPr lang="de-de"/>
            </a:pPr>
            <a:endParaRPr lang="de-de" b="1">
              <a:effectLst>
                <a:outerShdw dist="63500" dir="3600000" algn="tl" rotWithShape="0">
                  <a:srgbClr val="000000">
                    <a:alpha val="40000"/>
                  </a:srgbClr>
                </a:outerShdw>
              </a:effectLst>
            </a:endParaRPr>
          </a:p>
          <a:p>
            <a:pPr>
              <a:defRPr lang="de-de"/>
            </a:pPr>
            <a:endParaRPr lang="de-de" sz="2000" b="1">
              <a:latin typeface="DFB Interstate Light" pitchFamily="0" charset="0"/>
              <a:ea typeface="Arial" pitchFamily="2" charset="0"/>
              <a:cs typeface="Arial" pitchFamily="2" charset="0"/>
            </a:endParaRPr>
          </a:p>
          <a:p>
            <a:pPr>
              <a:defRPr lang="de-de"/>
            </a:pPr>
            <a:endParaRPr lang="de-de" sz="2000" b="1">
              <a:latin typeface="DFB Interstate Light" pitchFamily="0" charset="0"/>
              <a:ea typeface="Arial" pitchFamily="2" charset="0"/>
              <a:cs typeface="Arial" pitchFamily="2" charset="0"/>
            </a:endParaRPr>
          </a:p>
          <a:p>
            <a:pPr>
              <a:defRPr lang="de-de"/>
            </a:pPr>
            <a:endParaRPr lang="de-de" sz="2000" b="1">
              <a:latin typeface="DFB Interstate Light" pitchFamily="0" charset="0"/>
              <a:ea typeface="Arial" pitchFamily="2" charset="0"/>
              <a:cs typeface="Arial" pitchFamily="2" charset="0"/>
            </a:endParaRPr>
          </a:p>
          <a:p>
            <a:pPr>
              <a:defRPr lang="de-de"/>
            </a:pPr>
            <a:endParaRPr lang="de-de" sz="2000" b="1">
              <a:latin typeface="DFB Interstate Light" pitchFamily="0" charset="0"/>
              <a:ea typeface="Arial" pitchFamily="2" charset="0"/>
              <a:cs typeface="Arial" pitchFamily="2" charset="0"/>
            </a:endParaRPr>
          </a:p>
          <a:p>
            <a:pPr>
              <a:defRPr lang="de-de"/>
            </a:pPr>
            <a:r>
              <a:rPr lang="de-de" sz="2000" b="1"/>
              <a:t>				</a:t>
            </a:r>
            <a:r>
              <a:rPr lang="de-de" sz="2000"/>
              <a:t>			</a:t>
            </a:r>
            <a:endParaRPr lang="de-de" b="1"/>
          </a:p>
          <a:p>
            <a:pPr marL="285750" indent="-285750">
              <a:buFont typeface="Wingdings" pitchFamily="0" charset="2"/>
              <a:buChar char="Ø"/>
              <a:defRPr lang="de-de"/>
            </a:pPr>
            <a:endParaRPr lang="de-de" b="1"/>
          </a:p>
          <a:p>
            <a:pPr>
              <a:defRPr lang="de-de"/>
            </a:pPr>
            <a:endParaRPr lang="de-de" b="1"/>
          </a:p>
        </p:txBody>
      </p:sp>
      <p:sp>
        <p:nvSpPr>
          <p:cNvPr id="4" name="Fußzeilenplatzhalter 3"/>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CNc/wAMAAAAEAAAAAAAAAAAAAAAAAAAAAAAAAAeAAAAaAAAAAAAAAAAAAAAAAAAAAAAAAAAAAAAECcAABAnAAAAAAAAAAAAAAAAAAAAAAAAAAAAAAAAAAAAAAAAAAAAABQAAAAAAAAAwMD/AAAAAABkAAAAMgAAAAAAAABkAAAAAAAAAH9/fwAKAAAAHwAAAFQAAABPgb0F////AQAAAAAAAAAAAAAAAAAAAAAAAAAAAAAAAAAAAAAAAAAAAAAAAH9/fwDu7OEDzMzMAMDA/wB/f38AAAAAAAAAAAAAAAAAAAAAAAAAAAAhAAAAGAAAABQAAAAlAwAAfSgAAKA1AAA4KgAAEAAAACYAAAAIAAAAPZAAAH8AAAA="/>
              </a:ext>
            </a:extLst>
          </p:cNvSpPr>
          <p:nvPr>
            <p:ph type="ftr" sz="quarter" idx="3"/>
          </p:nvPr>
        </p:nvSpPr>
        <p:spPr>
          <a:xfrm>
            <a:off x="511175" y="6581775"/>
            <a:ext cx="8206105" cy="281305"/>
          </a:xfrm>
          <a:noFill/>
        </p:spPr>
        <p:txBody>
          <a:bodyPr vert="horz" wrap="square" lIns="91440" tIns="45720" rIns="91440" bIns="45720" numCol="1" spcCol="215900" anchor="ctr">
            <a:prstTxWarp prst="textNoShape">
              <a:avLst/>
            </a:prstTxWarp>
          </a:bodyPr>
          <a:lstStyle>
            <a:lvl1pPr>
              <a:defRPr lang="de-de">
                <a:solidFill>
                  <a:schemeClr val="tx1"/>
                </a:solidFill>
                <a:latin typeface="Calibri" pitchFamily="2" charset="0"/>
                <a:ea typeface="Calibri" pitchFamily="2" charset="0"/>
                <a:cs typeface="Calibri" pitchFamily="2" charset="0"/>
              </a:defRPr>
            </a:lvl1pPr>
            <a:lvl2pPr marL="742950" indent="-285750">
              <a:defRPr lang="de-de">
                <a:solidFill>
                  <a:schemeClr val="tx1"/>
                </a:solidFill>
                <a:latin typeface="Calibri" pitchFamily="2" charset="0"/>
                <a:ea typeface="Calibri" pitchFamily="2" charset="0"/>
                <a:cs typeface="Calibri" pitchFamily="2" charset="0"/>
              </a:defRPr>
            </a:lvl2pPr>
            <a:lvl3pPr marL="1143000" indent="-228600">
              <a:defRPr lang="de-de">
                <a:solidFill>
                  <a:schemeClr val="tx1"/>
                </a:solidFill>
                <a:latin typeface="Calibri" pitchFamily="2" charset="0"/>
                <a:ea typeface="Calibri" pitchFamily="2" charset="0"/>
                <a:cs typeface="Calibri" pitchFamily="2" charset="0"/>
              </a:defRPr>
            </a:lvl3pPr>
            <a:lvl4pPr marL="1600200" indent="-228600">
              <a:defRPr lang="de-de">
                <a:solidFill>
                  <a:schemeClr val="tx1"/>
                </a:solidFill>
                <a:latin typeface="Calibri" pitchFamily="2" charset="0"/>
                <a:ea typeface="Calibri" pitchFamily="2" charset="0"/>
                <a:cs typeface="Calibri" pitchFamily="2" charset="0"/>
              </a:defRPr>
            </a:lvl4pPr>
            <a:lvl5pPr marL="2057400" indent="-228600">
              <a:defRPr lang="de-de">
                <a:solidFill>
                  <a:schemeClr val="tx1"/>
                </a:solidFill>
                <a:latin typeface="Calibri" pitchFamily="2" charset="0"/>
                <a:ea typeface="Calibri" pitchFamily="2" charset="0"/>
                <a:cs typeface="Calibri" pitchFamily="2" charset="0"/>
              </a:defRPr>
            </a:lvl5pPr>
            <a:lvl6pPr marL="2514600" indent="-228600">
              <a:spcBef>
                <a:spcPts val="0"/>
              </a:spcBef>
              <a:spcAft>
                <a:spcPts val="0"/>
              </a:spcAft>
              <a:defRPr lang="de-de">
                <a:solidFill>
                  <a:schemeClr val="tx1"/>
                </a:solidFill>
                <a:latin typeface="Calibri" pitchFamily="2" charset="0"/>
                <a:ea typeface="Calibri" pitchFamily="2" charset="0"/>
                <a:cs typeface="Calibri" pitchFamily="2" charset="0"/>
              </a:defRPr>
            </a:lvl6pPr>
            <a:lvl7pPr marL="2971800" indent="-228600">
              <a:spcBef>
                <a:spcPts val="0"/>
              </a:spcBef>
              <a:spcAft>
                <a:spcPts val="0"/>
              </a:spcAft>
              <a:defRPr lang="de-de">
                <a:solidFill>
                  <a:schemeClr val="tx1"/>
                </a:solidFill>
                <a:latin typeface="Calibri" pitchFamily="2" charset="0"/>
                <a:ea typeface="Calibri" pitchFamily="2" charset="0"/>
                <a:cs typeface="Calibri" pitchFamily="2" charset="0"/>
              </a:defRPr>
            </a:lvl7pPr>
            <a:lvl8pPr marL="3429000" indent="-228600">
              <a:spcBef>
                <a:spcPts val="0"/>
              </a:spcBef>
              <a:spcAft>
                <a:spcPts val="0"/>
              </a:spcAft>
              <a:defRPr lang="de-de">
                <a:solidFill>
                  <a:schemeClr val="tx1"/>
                </a:solidFill>
                <a:latin typeface="Calibri" pitchFamily="2" charset="0"/>
                <a:ea typeface="Calibri" pitchFamily="2" charset="0"/>
                <a:cs typeface="Calibri" pitchFamily="2" charset="0"/>
              </a:defRPr>
            </a:lvl8pPr>
            <a:lvl9pPr marL="3886200" indent="-228600">
              <a:spcBef>
                <a:spcPts val="0"/>
              </a:spcBef>
              <a:spcAft>
                <a:spcPts val="0"/>
              </a:spcAft>
              <a:defRPr lang="de-de">
                <a:solidFill>
                  <a:schemeClr val="tx1"/>
                </a:solidFill>
                <a:latin typeface="Calibri" pitchFamily="2" charset="0"/>
                <a:ea typeface="Calibri" pitchFamily="2" charset="0"/>
                <a:cs typeface="Calibri" pitchFamily="2" charset="0"/>
              </a:defRPr>
            </a:lvl9pPr>
          </a:lstStyle>
          <a:p>
            <a:pPr>
              <a:spcBef>
                <a:spcPts val="0"/>
              </a:spcBef>
              <a:spcAft>
                <a:spcPts val="0"/>
              </a:spcAft>
              <a:defRPr lang="de-de"/>
            </a:pPr>
            <a:r>
              <a:t>14.07.2023| KFA Werra-Meißner</a:t>
            </a:r>
            <a:endParaRPr lang="de-de">
              <a:latin typeface="Arial" pitchFamily="2" charset="0"/>
              <a:ea typeface="Calibri" pitchFamily="2" charset="0"/>
              <a:cs typeface="Calibri" pitchFamily="2" charset="0"/>
            </a:endParaRPr>
          </a:p>
        </p:txBody>
      </p:sp>
      <p:sp>
        <p:nvSpPr>
          <p:cNvPr id="5" name="Abgerundetes Rechteck 6"/>
          <p:cNvSpPr>
            <a:extLst>
              <a:ext uri="smNativeData">
                <pr:smNativeData xmlns:pr="smNativeData" val="SMDATA_13_QFaxZBMAAAAlAAAAZQAAAA0AAAAAkAAAAEgAAACQAAAASAAAAAAAAAABAAAAAAAAAAEAAABQAAAAhbacS3FV1T8AAAAAAADwvwAAAAAAAOA/AAAAAAAA4D8AAAAAAADgPwAAAAAAAOA/AAAAAAAA4D8AAAAAAADgPwAAAAAAAOA/AAAAAAAA4D8CAAAAjAAAAAEAAAAAAAAAjLTj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QAAAAAAAAACAAAAAAAAAAEAAAAAAAAJPgAAAAAAAAAfAAAAZAAAAGQAAAAAAAAAy8vLAD4AAAAAAAAAHwAAAGQAAABkAAAAAAAAABcAAAAUAAAAAAAAAAAAAAD/fwAA/38AAAAAAAAJAAAABAAAAG/2lfcMAAAAEAAAAAAAAAAAAAAAAAAAAAAAAAAeAAAAaAAAAAAAAAAAAAAAAAAAAAAAAAAAAAAAECcAABAnAAAAAAAAAAAAAAAAAAAAAAAAAAAAAAAAAAAAAAAAAAAAAD8AAAAAAAAAwMD/AAAAAAAAAAAAAAAAAAAAAABkAAAAAAAAAH9/fwAKAAAAHwAAAFQAAACMtOMA////AQAAAAAAAAAAAAAAAAAAAAAAAAAAAAAAAAAAAAAAAAAAAAAAAH9/fwAAAAACy8vLAMDA/wB/f38AAAAAAAAAAAAAAAAAAAAAAAAAAAAhAAAAGAAAABQAAADmBQAA6A4AAJYxAABoJgAAEAAAACYAAAAIAAAA//////////8="/>
              </a:ext>
            </a:extLst>
          </p:cNvSpPr>
          <p:nvPr/>
        </p:nvSpPr>
        <p:spPr>
          <a:xfrm>
            <a:off x="958850" y="2423160"/>
            <a:ext cx="7101840" cy="3820160"/>
          </a:xfrm>
          <a:prstGeom prst="roundRect">
            <a:avLst>
              <a:gd name="adj" fmla="val 16667"/>
            </a:avLst>
          </a:prstGeom>
          <a:solidFill>
            <a:srgbClr val="8CB4E3"/>
          </a:solidFill>
          <a:ln w="9525" cap="flat" cmpd="sng" algn="ctr">
            <a:solidFill>
              <a:srgbClr val="000000"/>
            </a:solidFill>
            <a:prstDash val="solid"/>
            <a:headEnd type="none"/>
            <a:tailEnd type="none"/>
          </a:ln>
          <a:effectLst>
            <a:outerShdw blurRad="40005" dist="19685" dir="5400000" algn="tr">
              <a:schemeClr val="tx1">
                <a:alpha val="38000"/>
              </a:schemeClr>
            </a:outerShdw>
          </a:effectLst>
        </p:spPr>
        <p:txBody>
          <a:bodyPr vert="horz" wrap="square" lIns="91440" tIns="45720" rIns="91440" bIns="45720" numCol="1" spcCol="215900" anchor="ctr"/>
          <a:lstStyle/>
          <a:p>
            <a:pPr algn="ctr">
              <a:defRPr lang="de-de">
                <a:solidFill>
                  <a:srgbClr val="000000"/>
                </a:solidFill>
              </a:defRPr>
            </a:pPr>
            <a:endParaRPr lang="de-de" sz="2400">
              <a:solidFill>
                <a:schemeClr val="tx1"/>
              </a:solidFill>
              <a:latin typeface="Arial" pitchFamily="2" charset="0"/>
              <a:ea typeface="Calibri" pitchFamily="2" charset="0"/>
              <a:cs typeface="Arial" pitchFamily="2" charset="0"/>
            </a:endParaRPr>
          </a:p>
        </p:txBody>
      </p:sp>
      <p:sp>
        <p:nvSpPr>
          <p:cNvPr id="6" name="Textfeld 3"/>
          <p:cNvSpPr>
            <a:extLst>
              <a:ext uri="smNativeData">
                <pr:smNativeData xmlns:pr="smNativeData" val="SMDATA_13_QFaxZB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Ia1a5k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BGCAAALRAAADYvAAAxJQAAEAAAACYAAAAIAAAA//////////8="/>
              </a:ext>
            </a:extLst>
          </p:cNvSpPr>
          <p:nvPr/>
        </p:nvSpPr>
        <p:spPr>
          <a:xfrm>
            <a:off x="1344930" y="2629535"/>
            <a:ext cx="6329680" cy="3416300"/>
          </a:xfrm>
          <a:prstGeom prst="rect">
            <a:avLst/>
          </a:prstGeom>
          <a:noFill/>
          <a:ln>
            <a:noFill/>
          </a:ln>
          <a:effectLst/>
        </p:spPr>
        <p:txBody>
          <a:bodyPr vert="horz" wrap="square" lIns="91440" tIns="45720" rIns="91440" bIns="45720" numCol="1" spcCol="215900" anchor="t"/>
          <a:lstStyle/>
          <a:p>
            <a:pPr>
              <a:defRPr lang="de-de"/>
            </a:pPr>
            <a:r>
              <a:rPr lang="de-de" sz="2600" b="1" u="sng"/>
              <a:t>Vorschlag 5:</a:t>
            </a:r>
            <a:br/>
          </a:p>
          <a:p>
            <a:pPr>
              <a:defRPr lang="de-de"/>
            </a:pPr>
            <a:r>
              <a:rPr lang="de-de" sz="2200" b="1"/>
              <a:t>Reduzierung der Klassenstärken auf Kreisebene auf maximal 12 oder 13 Mannschaften</a:t>
            </a:r>
            <a:br/>
          </a:p>
          <a:p>
            <a:pPr>
              <a:defRPr lang="de-de"/>
            </a:pPr>
            <a:r>
              <a:rPr lang="de-de" sz="2000" u="sng"/>
              <a:t>Anmerkung:</a:t>
            </a:r>
            <a:endParaRPr lang="de-de" sz="2000" u="sng"/>
          </a:p>
          <a:p>
            <a:pPr>
              <a:defRPr lang="de-de"/>
            </a:pPr>
            <a:r>
              <a:t>Umsetzung zur Saison 2023/24 aufgrund gültiger Durchführungsbestimmungen sowie Auf- und Abstiegsregelungen nicht möglich; Anpassung nach Beschluss frühestens zur nächsten Runde (Voraussetzung: Beschlussfassung mit Anpassung der Durchführungsbestimmungen)</a:t>
            </a:r>
          </a:p>
        </p:txBody>
      </p:sp>
    </p:spTree>
  </p:cSld>
  <p:clrMapOvr>
    <a:masterClrMapping/>
  </p:clrMapOvr>
  <p:timing>
    <p:tnLst>
      <p:par>
        <p:cTn id="1" dur="indefinite" restart="never" nodeType="tmRoot"/>
      </p:par>
    </p:tnLst>
  </p:timing>
</p:sld>
</file>

<file path=ppt/slides/slide21.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Fußzeilenplatzhalter 3"/>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OH3gr4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MAwAAaSgAALM0AADHKQAAEAAAACYAAAAIAAAAPRAAAP//wQE="/>
              </a:ext>
            </a:extLst>
          </p:cNvSpPr>
          <p:nvPr>
            <p:ph type="ftr" sz="quarter" idx="3"/>
          </p:nvPr>
        </p:nvSpPr>
        <p:spPr>
          <a:xfrm>
            <a:off x="617220" y="6569075"/>
            <a:ext cx="7949565" cy="222250"/>
          </a:xfrm>
          <a:noFill/>
          <a:ln>
            <a:noFill/>
          </a:ln>
          <a:effectLst/>
        </p:spPr>
        <p:txBody>
          <a:bodyPr vert="horz" wrap="square" lIns="91440" tIns="45720" rIns="91440" bIns="45720" numCol="1" spcCol="215900" anchor="ctr">
            <a:prstTxWarp prst="textNoShape">
              <a:avLst/>
            </a:prstTxWarp>
          </a:bodyPr>
          <a:lstStyle/>
          <a:p>
            <a:pPr marL="0" marR="0" indent="0" algn="l" defTabSz="914400">
              <a:lnSpc>
                <a:spcPct val="100000"/>
              </a:lnSpc>
              <a:spcBef>
                <a:spcPts val="0"/>
              </a:spcBef>
              <a:spcAft>
                <a:spcPts val="0"/>
              </a:spcAft>
              <a:buNone/>
              <a:tabLst/>
              <a:defRPr lang="de-de">
                <a:latin typeface="Calibri" pitchFamily="2" charset="0"/>
                <a:ea typeface="Calibri" pitchFamily="2" charset="0"/>
                <a:cs typeface="Calibri" pitchFamily="2" charset="0"/>
              </a:defRPr>
            </a:pPr>
            <a:r>
              <a:t>14.07.2023| KFA Werra-Meißner</a:t>
            </a:r>
            <a:endParaRPr lang="de-de">
              <a:solidFill>
                <a:srgbClr val="000000"/>
              </a:solidFill>
              <a:latin typeface="Arial" pitchFamily="2" charset="0"/>
              <a:ea typeface="Calibri" pitchFamily="2" charset="0"/>
              <a:cs typeface="Calibri" pitchFamily="2" charset="0"/>
            </a:endParaRPr>
          </a:p>
        </p:txBody>
      </p:sp>
      <p:sp>
        <p:nvSpPr>
          <p:cNvPr id="3" name="Inhaltsplatzhalter 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KKKKA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MAwAA9QgAAJE0AACJJAAAAAAAACYAAAAIAAAAPRAAAP//wQE="/>
              </a:ext>
            </a:extLst>
          </p:cNvSpPr>
          <p:nvPr>
            <p:ph type="body" idx="1"/>
          </p:nvPr>
        </p:nvSpPr>
        <p:spPr>
          <a:xfrm>
            <a:off x="617220" y="1456055"/>
            <a:ext cx="7927975" cy="4483100"/>
          </a:xfrm>
          <a:noFill/>
          <a:ln>
            <a:noFill/>
          </a:ln>
          <a:effectLst/>
        </p:spPr>
        <p:txBody>
          <a:bodyPr vert="horz" wrap="square" lIns="0" tIns="0" rIns="0" bIns="0" numCol="1" spcCol="215900" anchor="t">
            <a:prstTxWarp prst="textNoShape">
              <a:avLst/>
            </a:prstTxWarp>
          </a:bodyPr>
          <a:lstStyle/>
          <a:p>
            <a:pPr marL="342900" marR="0" indent="-342900" algn="l" defTabSz="914400">
              <a:lnSpc>
                <a:spcPct val="100000"/>
              </a:lnSpc>
              <a:spcBef>
                <a:spcPts val="405"/>
              </a:spcBef>
              <a:spcAft>
                <a:spcPts val="0"/>
              </a:spcAft>
              <a:buClrTx/>
              <a:buSzTx/>
              <a:buFont typeface="Arial" pitchFamily="2" charset="0"/>
              <a:buChar char="•"/>
              <a:tabLst/>
              <a:defRPr lang="de-de"/>
            </a:pPr>
            <a:endParaRPr lang="de-de" sz="2000"/>
          </a:p>
          <a:p>
            <a:pPr marL="342900" marR="0" indent="-342900" algn="l" defTabSz="914400">
              <a:lnSpc>
                <a:spcPct val="100000"/>
              </a:lnSpc>
              <a:spcBef>
                <a:spcPts val="405"/>
              </a:spcBef>
              <a:spcAft>
                <a:spcPts val="0"/>
              </a:spcAft>
              <a:buClrTx/>
              <a:buSzTx/>
              <a:buFont typeface="Arial" pitchFamily="2" charset="0"/>
              <a:buChar char="•"/>
              <a:tabLst/>
              <a:defRPr lang="de-de"/>
            </a:pPr>
            <a:endParaRPr lang="de-de" sz="2000"/>
          </a:p>
          <a:p>
            <a:pPr marL="285750" marR="0" indent="-285750" algn="l" defTabSz="914400">
              <a:lnSpc>
                <a:spcPct val="100000"/>
              </a:lnSpc>
              <a:spcBef>
                <a:spcPts val="405"/>
              </a:spcBef>
              <a:spcAft>
                <a:spcPts val="0"/>
              </a:spcAft>
              <a:buClrTx/>
              <a:buSzTx/>
              <a:buFont typeface="Arial" pitchFamily="2" charset="0"/>
              <a:buChar char="•"/>
              <a:tabLst/>
              <a:defRPr lang="de-de"/>
            </a:pPr>
            <a:endParaRPr lang="de-de" sz="2000" b="1"/>
          </a:p>
          <a:p>
            <a:pPr lvl="1" marL="179705" marR="0" indent="0" algn="ctr" defTabSz="914400">
              <a:lnSpc>
                <a:spcPct val="100000"/>
              </a:lnSpc>
              <a:spcBef>
                <a:spcPts val="600"/>
              </a:spcBef>
              <a:spcAft>
                <a:spcPts val="0"/>
              </a:spcAft>
              <a:buNone/>
              <a:tabLst/>
              <a:defRPr lang="de-de"/>
            </a:pPr>
            <a:r>
              <a:rPr lang="de-de" sz="3000" b="1">
                <a:latin typeface="Arial" pitchFamily="2" charset="0"/>
                <a:ea typeface="Calibri" pitchFamily="2" charset="0"/>
                <a:cs typeface="Calibri" pitchFamily="2" charset="0"/>
              </a:rPr>
              <a:t>TOP 4</a:t>
            </a:r>
            <a:endParaRPr lang="de-de" sz="3000" b="1">
              <a:latin typeface="Arial" pitchFamily="2" charset="0"/>
              <a:ea typeface="Calibri" pitchFamily="2" charset="0"/>
              <a:cs typeface="Calibri" pitchFamily="2" charset="0"/>
            </a:endParaRPr>
          </a:p>
          <a:p>
            <a:pPr lvl="1" marL="179705" marR="0" indent="0" algn="ctr" defTabSz="914400">
              <a:lnSpc>
                <a:spcPct val="100000"/>
              </a:lnSpc>
              <a:spcBef>
                <a:spcPts val="600"/>
              </a:spcBef>
              <a:spcAft>
                <a:spcPts val="0"/>
              </a:spcAft>
              <a:buNone/>
              <a:tabLst/>
              <a:defRPr lang="de-de" sz="3000" b="1" u="sng">
                <a:latin typeface="Arial" pitchFamily="2" charset="0"/>
                <a:ea typeface="Calibri" pitchFamily="2" charset="0"/>
                <a:cs typeface="Calibri" pitchFamily="2" charset="0"/>
              </a:defRPr>
            </a:pPr>
            <a:r>
              <a:t>Bitburger-Kreispokal </a:t>
            </a:r>
          </a:p>
          <a:p>
            <a:pPr lvl="1" marL="179705" marR="0" indent="0" algn="ctr" defTabSz="914400">
              <a:lnSpc>
                <a:spcPct val="100000"/>
              </a:lnSpc>
              <a:spcBef>
                <a:spcPts val="600"/>
              </a:spcBef>
              <a:spcAft>
                <a:spcPts val="0"/>
              </a:spcAft>
              <a:buNone/>
              <a:tabLst/>
              <a:defRPr lang="de-de" sz="3000" b="1" u="sng">
                <a:latin typeface="Arial" pitchFamily="2" charset="0"/>
                <a:ea typeface="Calibri" pitchFamily="2" charset="0"/>
                <a:cs typeface="Calibri" pitchFamily="2" charset="0"/>
              </a:defRPr>
            </a:pPr>
          </a:p>
          <a:p>
            <a:pPr marL="285750" marR="0" indent="-285750" algn="l" defTabSz="914400">
              <a:lnSpc>
                <a:spcPct val="100000"/>
              </a:lnSpc>
              <a:spcBef>
                <a:spcPts val="405"/>
              </a:spcBef>
              <a:spcAft>
                <a:spcPts val="0"/>
              </a:spcAft>
              <a:buClrTx/>
              <a:buSzTx/>
              <a:buFont typeface="Arial" pitchFamily="2" charset="0"/>
              <a:buChar char="•"/>
              <a:tabLst/>
              <a:defRPr lang="de-de"/>
            </a:pPr>
            <a:endParaRPr lang="de-de" sz="2000" b="1"/>
          </a:p>
          <a:p>
            <a:pPr marL="0" marR="0" indent="0" algn="l" defTabSz="914400">
              <a:lnSpc>
                <a:spcPct val="100000"/>
              </a:lnSpc>
              <a:spcBef>
                <a:spcPts val="405"/>
              </a:spcBef>
              <a:spcAft>
                <a:spcPts val="0"/>
              </a:spcAft>
              <a:buNone/>
              <a:tabLst/>
              <a:defRPr lang="de-de"/>
            </a:pPr>
            <a:endParaRPr lang="de-de" b="1"/>
          </a:p>
          <a:p>
            <a:pPr marL="0" marR="0" indent="0" algn="l" defTabSz="914400">
              <a:lnSpc>
                <a:spcPct val="100000"/>
              </a:lnSpc>
              <a:spcBef>
                <a:spcPts val="405"/>
              </a:spcBef>
              <a:spcAft>
                <a:spcPts val="0"/>
              </a:spcAft>
              <a:buNone/>
              <a:tabLst/>
              <a:defRPr lang="de-de"/>
            </a:pPr>
            <a:endParaRPr lang="de-de" b="1"/>
          </a:p>
          <a:p>
            <a:pPr marL="285750" marR="0" indent="-285750" algn="l" defTabSz="914400">
              <a:lnSpc>
                <a:spcPct val="100000"/>
              </a:lnSpc>
              <a:spcBef>
                <a:spcPts val="405"/>
              </a:spcBef>
              <a:spcAft>
                <a:spcPts val="0"/>
              </a:spcAft>
              <a:buClrTx/>
              <a:buSzTx/>
              <a:buFont typeface="Wingdings" pitchFamily="0" charset="2"/>
              <a:buChar char="Ø"/>
              <a:tabLst/>
              <a:defRPr lang="de-de"/>
            </a:pPr>
            <a:endParaRPr lang="de-de" b="1"/>
          </a:p>
          <a:p>
            <a:pPr marL="0" marR="0" indent="0" algn="l" defTabSz="914400">
              <a:lnSpc>
                <a:spcPct val="100000"/>
              </a:lnSpc>
              <a:spcBef>
                <a:spcPts val="405"/>
              </a:spcBef>
              <a:spcAft>
                <a:spcPts val="0"/>
              </a:spcAft>
              <a:buNone/>
              <a:tabLst/>
              <a:defRPr lang="de-de"/>
            </a:pPr>
            <a:endParaRPr lang="de-de" b="1"/>
          </a:p>
          <a:p>
            <a:pPr marL="285750" marR="0" indent="-285750" algn="l" defTabSz="914400">
              <a:lnSpc>
                <a:spcPct val="100000"/>
              </a:lnSpc>
              <a:spcBef>
                <a:spcPts val="405"/>
              </a:spcBef>
              <a:spcAft>
                <a:spcPts val="0"/>
              </a:spcAft>
              <a:buClrTx/>
              <a:buSzTx/>
              <a:buFont typeface="Wingdings" pitchFamily="0" charset="2"/>
              <a:buChar char="Ø"/>
              <a:tabLst/>
              <a:defRPr lang="de-de"/>
            </a:pPr>
            <a:endParaRPr lang="de-de" b="1"/>
          </a:p>
          <a:p>
            <a:pPr marL="285750" marR="0" indent="-285750" algn="l" defTabSz="914400">
              <a:lnSpc>
                <a:spcPct val="100000"/>
              </a:lnSpc>
              <a:spcBef>
                <a:spcPts val="405"/>
              </a:spcBef>
              <a:spcAft>
                <a:spcPts val="0"/>
              </a:spcAft>
              <a:buClrTx/>
              <a:buSzTx/>
              <a:buFont typeface="Wingdings" pitchFamily="0" charset="2"/>
              <a:buChar char="Ø"/>
              <a:tabLst/>
              <a:defRPr lang="de-de"/>
            </a:pPr>
            <a:endParaRPr lang="de-de" b="1"/>
          </a:p>
          <a:p>
            <a:pPr marL="285750" marR="0" indent="-285750" algn="l" defTabSz="914400">
              <a:lnSpc>
                <a:spcPct val="100000"/>
              </a:lnSpc>
              <a:spcBef>
                <a:spcPts val="405"/>
              </a:spcBef>
              <a:spcAft>
                <a:spcPts val="0"/>
              </a:spcAft>
              <a:buClrTx/>
              <a:buSzTx/>
              <a:buFont typeface="Wingdings" pitchFamily="0" charset="2"/>
              <a:buChar char="Ø"/>
              <a:tabLst/>
              <a:defRPr lang="de-de"/>
            </a:pPr>
            <a:endParaRPr lang="de-de" b="1"/>
          </a:p>
        </p:txBody>
      </p:sp>
    </p:spTree>
  </p:cSld>
  <p:clrMapOvr>
    <a:masterClrMapping/>
  </p:clrMapOvr>
  <p:timing>
    <p:tnLst>
      <p:par>
        <p:cTn id="1" dur="indefinite" restart="never" nodeType="tmRoot"/>
      </p:par>
    </p:tnLst>
  </p:timing>
</p:sld>
</file>

<file path=ppt/slides/slide22.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Titel 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BII5I8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CAgAAtQ4AALY2AADCIgAAEAAAACYAAAAIAAAAPRAAAP//wQE="/>
              </a:ext>
            </a:extLst>
          </p:cNvSpPr>
          <p:nvPr>
            <p:ph type="ctrTitle"/>
          </p:nvPr>
        </p:nvSpPr>
        <p:spPr>
          <a:xfrm>
            <a:off x="448310" y="2390775"/>
            <a:ext cx="8445500" cy="3259455"/>
          </a:xfrm>
          <a:noFill/>
          <a:ln>
            <a:noFill/>
          </a:ln>
          <a:effectLst/>
        </p:spPr>
        <p:txBody>
          <a:bodyPr vert="horz" wrap="square" lIns="0" tIns="45720" rIns="0" bIns="45720" numCol="1" spcCol="215900" anchor="t">
            <a:prstTxWarp prst="textNoShape">
              <a:avLst/>
            </a:prstTxWarp>
          </a:bodyPr>
          <a:lstStyle/>
          <a:p>
            <a:pPr marL="0" marR="0" indent="0" algn="ctr" defTabSz="914400">
              <a:lnSpc>
                <a:spcPct val="100000"/>
              </a:lnSpc>
              <a:spcBef>
                <a:spcPts val="0"/>
              </a:spcBef>
              <a:spcAft>
                <a:spcPts val="0"/>
              </a:spcAft>
              <a:buNone/>
              <a:tabLst/>
              <a:defRPr lang="de-de"/>
            </a:pPr>
            <a:br/>
            <a:r>
              <a:rPr lang="de-de" sz="4000">
                <a:latin typeface="DFB Interstate Light" pitchFamily="0" charset="0"/>
                <a:ea typeface="Arial" pitchFamily="2" charset="0"/>
                <a:cs typeface="Arial" pitchFamily="2" charset="0"/>
              </a:rPr>
              <a:t>FUSSBALLKREIS WERRA-MEISSNER</a:t>
            </a:r>
            <a:br/>
            <a:r>
              <a:rPr lang="de-de" sz="4000">
                <a:latin typeface="DFB Interstate Light" pitchFamily="0" charset="0"/>
                <a:ea typeface="Arial" pitchFamily="2" charset="0"/>
                <a:cs typeface="Arial" pitchFamily="2" charset="0"/>
              </a:rPr>
              <a:t>Bitburger-Pokal 2022/2023</a:t>
            </a:r>
            <a:br/>
            <a:r>
              <a:rPr lang="de-de" sz="4000">
                <a:latin typeface="DFB Interstate Light" pitchFamily="0" charset="0"/>
                <a:ea typeface="Arial" pitchFamily="2" charset="0"/>
                <a:cs typeface="Arial" pitchFamily="2" charset="0"/>
              </a:rPr>
              <a:t>1. Mannschaften</a:t>
            </a:r>
            <a:br/>
            <a:br/>
            <a:br/>
            <a:br/>
            <a:endParaRPr lang="de-de" sz="4000"/>
          </a:p>
        </p:txBody>
      </p:sp>
    </p:spTree>
  </p:cSld>
  <p:clrMapOvr>
    <a:masterClrMapping/>
  </p:clrMapOvr>
  <p:timing>
    <p:tnLst>
      <p:par>
        <p:cTn id="1" dur="indefinite" restart="never" nodeType="tmRoot"/>
      </p:par>
    </p:tnLst>
  </p:timing>
</p:sld>
</file>

<file path=ppt/slides/slide23.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Inhaltsplatzhalter 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KKKACg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VAwAA3QwAAJs0AABuJQAAEAAAACYAAAAIAAAAPRAAAP//wQE="/>
              </a:ext>
            </a:extLst>
          </p:cNvSpPr>
          <p:nvPr>
            <p:ph type="body" idx="1"/>
          </p:nvPr>
        </p:nvSpPr>
        <p:spPr>
          <a:xfrm>
            <a:off x="622935" y="2091055"/>
            <a:ext cx="7928610" cy="3993515"/>
          </a:xfrm>
          <a:noFill/>
          <a:ln>
            <a:noFill/>
          </a:ln>
          <a:effectLst/>
        </p:spPr>
        <p:txBody>
          <a:bodyPr vert="horz" wrap="square" lIns="0" tIns="0" rIns="0" bIns="0" numCol="1" spcCol="215900" anchor="t">
            <a:prstTxWarp prst="textNoShape">
              <a:avLst/>
            </a:prstTxWarp>
          </a:bodyPr>
          <a:lstStyle/>
          <a:p>
            <a:pPr marL="0" marR="0" indent="0" algn="l" defTabSz="914400">
              <a:lnSpc>
                <a:spcPct val="100000"/>
              </a:lnSpc>
              <a:spcBef>
                <a:spcPts val="405"/>
              </a:spcBef>
              <a:spcAft>
                <a:spcPts val="0"/>
              </a:spcAft>
              <a:buNone/>
              <a:tabLst/>
              <a:defRPr lang="de-de"/>
            </a:pPr>
            <a:endParaRPr lang="de-de" sz="2000"/>
          </a:p>
          <a:p>
            <a:pPr marL="0" marR="0" indent="0" algn="l" defTabSz="914400">
              <a:lnSpc>
                <a:spcPct val="100000"/>
              </a:lnSpc>
              <a:spcBef>
                <a:spcPts val="405"/>
              </a:spcBef>
              <a:spcAft>
                <a:spcPts val="0"/>
              </a:spcAft>
              <a:buNone/>
              <a:tabLst/>
              <a:defRPr lang="de-de"/>
            </a:pPr>
            <a:r>
              <a:rPr lang="de-de" sz="2000"/>
              <a:t>  Gemeldete Mannschaften 		27</a:t>
            </a:r>
            <a:endParaRPr lang="de-de" sz="2000"/>
          </a:p>
          <a:p>
            <a:pPr marL="0" marR="0" indent="0" algn="l" defTabSz="914400">
              <a:lnSpc>
                <a:spcPct val="100000"/>
              </a:lnSpc>
              <a:spcBef>
                <a:spcPts val="405"/>
              </a:spcBef>
              <a:spcAft>
                <a:spcPts val="0"/>
              </a:spcAft>
              <a:buNone/>
              <a:tabLst/>
              <a:defRPr lang="de-de"/>
            </a:pPr>
            <a:endParaRPr lang="de-de" sz="2400"/>
          </a:p>
          <a:p>
            <a:pPr marL="342900" marR="0" indent="-342900" algn="l" defTabSz="914400">
              <a:lnSpc>
                <a:spcPct val="100000"/>
              </a:lnSpc>
              <a:spcBef>
                <a:spcPts val="600"/>
              </a:spcBef>
              <a:spcAft>
                <a:spcPts val="0"/>
              </a:spcAft>
              <a:buClrTx/>
              <a:buSzTx/>
              <a:buFont typeface="Arial" pitchFamily="2" charset="0"/>
              <a:buChar char="•"/>
              <a:tabLst/>
              <a:defRPr lang="de-de"/>
            </a:pPr>
            <a:r>
              <a:rPr lang="de-de" sz="2000"/>
              <a:t>Verbandsliga				 2</a:t>
            </a:r>
            <a:endParaRPr lang="de-de" sz="2000"/>
          </a:p>
          <a:p>
            <a:pPr marL="342900" marR="0" indent="-342900" algn="l" defTabSz="914400">
              <a:lnSpc>
                <a:spcPct val="100000"/>
              </a:lnSpc>
              <a:spcBef>
                <a:spcPts val="600"/>
              </a:spcBef>
              <a:spcAft>
                <a:spcPts val="0"/>
              </a:spcAft>
              <a:buClrTx/>
              <a:buSzTx/>
              <a:buFont typeface="Arial" pitchFamily="2" charset="0"/>
              <a:buChar char="•"/>
              <a:tabLst/>
              <a:defRPr lang="de-de"/>
            </a:pPr>
            <a:r>
              <a:rPr lang="de-de" sz="2000"/>
              <a:t>Gruppenliga				 2</a:t>
            </a:r>
            <a:endParaRPr lang="de-de" sz="2000"/>
          </a:p>
          <a:p>
            <a:pPr marL="342900" marR="0" indent="-342900" algn="l" defTabSz="914400">
              <a:lnSpc>
                <a:spcPct val="100000"/>
              </a:lnSpc>
              <a:spcBef>
                <a:spcPts val="600"/>
              </a:spcBef>
              <a:spcAft>
                <a:spcPts val="0"/>
              </a:spcAft>
              <a:buClrTx/>
              <a:buSzTx/>
              <a:buFont typeface="Arial" pitchFamily="2" charset="0"/>
              <a:buChar char="•"/>
              <a:tabLst/>
              <a:defRPr lang="de-de"/>
            </a:pPr>
            <a:r>
              <a:rPr lang="de-de" sz="2000"/>
              <a:t>Kreisoberliga				12</a:t>
            </a:r>
            <a:endParaRPr lang="de-de" sz="2000"/>
          </a:p>
          <a:p>
            <a:pPr marL="342900" marR="0" indent="-342900" algn="l" defTabSz="914400">
              <a:lnSpc>
                <a:spcPct val="100000"/>
              </a:lnSpc>
              <a:spcBef>
                <a:spcPts val="600"/>
              </a:spcBef>
              <a:spcAft>
                <a:spcPts val="0"/>
              </a:spcAft>
              <a:buClrTx/>
              <a:buSzTx/>
              <a:buFont typeface="Arial" pitchFamily="2" charset="0"/>
              <a:buChar char="•"/>
              <a:tabLst/>
              <a:defRPr lang="de-de"/>
            </a:pPr>
            <a:r>
              <a:rPr lang="de-de" sz="2000"/>
              <a:t>Kreisliga A				 6</a:t>
            </a:r>
            <a:endParaRPr lang="de-de" sz="2000"/>
          </a:p>
          <a:p>
            <a:pPr marL="342900" marR="0" indent="-342900" algn="l" defTabSz="914400">
              <a:lnSpc>
                <a:spcPct val="100000"/>
              </a:lnSpc>
              <a:spcBef>
                <a:spcPts val="600"/>
              </a:spcBef>
              <a:spcAft>
                <a:spcPts val="0"/>
              </a:spcAft>
              <a:buClrTx/>
              <a:buSzTx/>
              <a:buFont typeface="Arial" pitchFamily="2" charset="0"/>
              <a:buChar char="•"/>
              <a:tabLst/>
              <a:defRPr lang="de-de"/>
            </a:pPr>
            <a:r>
              <a:rPr lang="de-de" sz="2000"/>
              <a:t>Kreisliga B				 3</a:t>
            </a:r>
            <a:endParaRPr lang="de-de" sz="2000"/>
          </a:p>
          <a:p>
            <a:pPr marL="342900" marR="0" indent="-342900" algn="l" defTabSz="914400">
              <a:lnSpc>
                <a:spcPct val="100000"/>
              </a:lnSpc>
              <a:spcBef>
                <a:spcPts val="600"/>
              </a:spcBef>
              <a:spcAft>
                <a:spcPts val="0"/>
              </a:spcAft>
              <a:buClrTx/>
              <a:buSzTx/>
              <a:buFont typeface="Arial" pitchFamily="2" charset="0"/>
              <a:buChar char="•"/>
              <a:tabLst/>
              <a:defRPr lang="de-de"/>
            </a:pPr>
            <a:r>
              <a:rPr lang="de-de" sz="2000"/>
              <a:t>Kreisliga C				 2</a:t>
            </a:r>
            <a:endParaRPr lang="de-de" sz="2000"/>
          </a:p>
          <a:p>
            <a:pPr marL="0" marR="0" indent="0" algn="l" defTabSz="914400">
              <a:lnSpc>
                <a:spcPct val="100000"/>
              </a:lnSpc>
              <a:spcBef>
                <a:spcPts val="405"/>
              </a:spcBef>
              <a:spcAft>
                <a:spcPts val="0"/>
              </a:spcAft>
              <a:buNone/>
              <a:tabLst/>
              <a:defRPr lang="de-de"/>
            </a:pPr>
            <a:endParaRPr lang="de-de" sz="1800"/>
          </a:p>
          <a:p>
            <a:pPr marL="342900" marR="0" indent="-342900" algn="l" defTabSz="914400">
              <a:lnSpc>
                <a:spcPct val="100000"/>
              </a:lnSpc>
              <a:spcBef>
                <a:spcPts val="600"/>
              </a:spcBef>
              <a:spcAft>
                <a:spcPts val="0"/>
              </a:spcAft>
              <a:buClrTx/>
              <a:buSzTx/>
              <a:buFont typeface="Arial" pitchFamily="2" charset="0"/>
              <a:buChar char="•"/>
              <a:tabLst/>
              <a:defRPr lang="de-de"/>
            </a:pPr>
            <a:endParaRPr lang="de-de" sz="2000"/>
          </a:p>
          <a:p>
            <a:pPr marL="0" marR="0" indent="0" algn="l" defTabSz="914400">
              <a:lnSpc>
                <a:spcPct val="100000"/>
              </a:lnSpc>
              <a:spcBef>
                <a:spcPts val="405"/>
              </a:spcBef>
              <a:spcAft>
                <a:spcPts val="0"/>
              </a:spcAft>
              <a:buNone/>
              <a:tabLst/>
              <a:defRPr lang="de-de"/>
            </a:pPr>
            <a:endParaRPr lang="de-de" sz="2000"/>
          </a:p>
        </p:txBody>
      </p:sp>
      <p:sp>
        <p:nvSpPr>
          <p:cNvPr id="3" name="Fußzeilenplatzhalter 3"/>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CSHTdI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A6BgAANygAAK42AADrKQAAEAAAACYAAAAIAAAAPBAAAP//wQE="/>
              </a:ext>
            </a:extLst>
          </p:cNvSpPr>
          <p:nvPr>
            <p:ph type="ftr" sz="quarter" idx="3"/>
          </p:nvPr>
        </p:nvSpPr>
        <p:spPr>
          <a:noFill/>
          <a:ln>
            <a:noFill/>
          </a:ln>
          <a:effectLst/>
        </p:spPr>
        <p:txBody>
          <a:bodyPr vert="horz" wrap="square" lIns="91440" tIns="45720" rIns="91440" bIns="45720" numCol="1" spcCol="215900" anchor="ctr">
            <a:prstTxWarp prst="textNoShape">
              <a:avLst/>
            </a:prstTxWarp>
          </a:bodyPr>
          <a:lstStyle/>
          <a:p>
            <a:pPr marL="0" marR="0" indent="0" algn="l" defTabSz="914400">
              <a:lnSpc>
                <a:spcPct val="100000"/>
              </a:lnSpc>
              <a:spcBef>
                <a:spcPts val="0"/>
              </a:spcBef>
              <a:spcAft>
                <a:spcPts val="0"/>
              </a:spcAft>
              <a:buNone/>
              <a:tabLst/>
              <a:defRPr lang="de-de"/>
            </a:pPr>
            <a:r>
              <a:t>14.07.2023| KFA Werra-Meißner</a:t>
            </a:r>
          </a:p>
        </p:txBody>
      </p:sp>
      <p:sp>
        <p:nvSpPr>
          <p:cNvPr id="4" name="Abgerundetes Rechteck 6"/>
          <p:cNvSpPr>
            <a:spLocks noGrp="1" noChangeArrowheads="1"/>
            <a:extLst>
              <a:ext uri="smNativeData">
                <pr:smNativeData xmlns:pr="smNativeData" val="SMDATA_13_QFaxZBMAAAAlAAAAZQAAAA0AAAAAAAAAAEgAAAAAAAAASAAAAAAAAAABAAAAAAAAAAEAAABQAAAAhbacS3FV1T8AAAAAAADwvwAAAAAAAOA/AAAAAAAA4D8AAAAAAADgPwAAAAAAAOA/AAAAAAAA4D8AAAAAAADgPwAAAAAAAOA/AAAAAAAA4D8CAAAAjAAAAAEAAAAAAAAAjLTj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QAAAAAAAAACAAAAAAAAAAEAAAAAAAAJPgAAAAAAAAAfAAAAZAAAAGQAAAAAAAAAy8vLAD4AAAAAAAAAHwAAAGQAAABkAAAAAAAAABcAAAAUAAAAAAAAAAAAAAD/fwAA/38AAAAAAAAJAAAABAAAAODX6nYMAAAAEAAAAAAAAAAAAAAAAAAAAAAAAAAeAAAAaAAAAAAAAAAAAAAAAAAAAAAAAAAAAAAAECcAABAnAAAAAAAAAAAAAAAAAAAAAAAAAAAAAAAAAAAAAAAAAAAAAD8AAAAAAAAAwMD/AAAAAAAAAAAAAAAAAAAAAABkAAAAAAAAAH9/fwAKAAAAHwAAAFQAAACMtOMA////AQAAAAAAAAAAAAAAAAAAAAAAAAAAAAAAAAAAAAAAAAAAAAAAAH9/fwAAAAACy8vLAMDA/wB/f38AAAAAAAAAAAAAAAAAAAAAAAAAAAAhAAAAGAAAABQAAADNAwAALwgAAJw0AAAuDAAAEAAAACYAAAAIAAAAvREAAP//4QE="/>
              </a:ext>
            </a:extLst>
          </p:cNvSpPr>
          <p:nvPr>
            <p:ph type="title"/>
          </p:nvPr>
        </p:nvSpPr>
        <p:spPr>
          <a:xfrm>
            <a:off x="617855" y="1330325"/>
            <a:ext cx="7934325" cy="649605"/>
          </a:xfrm>
          <a:prstGeom prst="roundRect">
            <a:avLst>
              <a:gd name="adj" fmla="val 16667"/>
            </a:avLst>
          </a:prstGeom>
          <a:solidFill>
            <a:srgbClr val="8CB4E3"/>
          </a:solidFill>
          <a:ln w="9525" cap="flat" cmpd="sng" algn="ctr">
            <a:solidFill>
              <a:srgbClr val="000000"/>
            </a:solidFill>
            <a:prstDash val="solid"/>
            <a:headEnd type="none"/>
            <a:tailEnd type="none"/>
          </a:ln>
          <a:effectLst>
            <a:outerShdw blurRad="40005" dist="19685" dir="5400000" algn="tr">
              <a:schemeClr val="tx1">
                <a:alpha val="38000"/>
              </a:schemeClr>
            </a:outerShdw>
          </a:effectLst>
        </p:spPr>
        <p:txBody>
          <a:bodyPr vert="horz" wrap="square" lIns="0" tIns="45720" rIns="0" bIns="45720" numCol="1" spcCol="215900" anchor="ctr">
            <a:prstTxWarp prst="textNoShape">
              <a:avLst/>
            </a:prstTxWarp>
          </a:bodyPr>
          <a:lstStyle/>
          <a:p>
            <a:pPr algn="ctr">
              <a:defRPr lang="de-de">
                <a:solidFill>
                  <a:srgbClr val="000000"/>
                </a:solidFill>
                <a:latin typeface="Calibri" pitchFamily="2" charset="0"/>
                <a:ea typeface="Arial" pitchFamily="2" charset="0"/>
                <a:cs typeface="Arial" pitchFamily="2" charset="0"/>
              </a:defRPr>
            </a:pPr>
            <a:r>
              <a:rPr lang="de-de" sz="2400">
                <a:solidFill>
                  <a:schemeClr val="tx1"/>
                </a:solidFill>
                <a:latin typeface="Arial" pitchFamily="2" charset="0"/>
                <a:ea typeface="Arial" pitchFamily="2" charset="0"/>
                <a:cs typeface="Arial" pitchFamily="2" charset="0"/>
              </a:rPr>
              <a:t>Pokalspielbetrieb Bitburger Kreispokal 2022/2023</a:t>
            </a:r>
            <a:endParaRPr lang="de-de" sz="2400">
              <a:solidFill>
                <a:schemeClr val="tx1"/>
              </a:solidFill>
              <a:latin typeface="Arial" pitchFamily="2" charset="0"/>
              <a:ea typeface="Arial" pitchFamily="2" charset="0"/>
              <a:cs typeface="Arial" pitchFamily="2" charset="0"/>
            </a:endParaRPr>
          </a:p>
        </p:txBody>
      </p:sp>
      <p:cxnSp>
        <p:nvCxnSpPr>
          <p:cNvPr id="5" name="Gerade Verbindung mit Pfeil 6"/>
          <p:cNvCxnSpPr>
            <a:extLst>
              <a:ext uri="smNativeData">
                <pr:smNativeData xmlns:pr="smNativeData" val="SMDATA_13_QFaxZBMAAAAlAAAADQAAAA0AAAAAkAAAAEgAAACQAAAASAAAAAAAAAAAAAAAAAAAAAEAAABQAAAAAAAAAAAA8L8AAAAAAAAAAAAAAAAAAPA/AAAAAAAA4D8AAAAAAADgPwAAAAAAAOA/AAAAAAAA4D8AAAAAAADgPwAAAAAAAOA/AAAAAAAA4D8CAAAAjAAAAAAAAAAAAAAAT4G9DP///wgAAAAAAAAAAAAAAAAAAAAAAAAAAAAAAAAAAAAAZAAAAAEAAABAAAAAAAAAAAAAAAAAAAAAAAAAAAAAAAAAAAAAAAAAAAAAAAAAAAAAAAAAAAAAAAAAAAAAAAAAAAAAAAAAAAAAAAAAAAAAAAAAAAAAAAAAAAAAAAAAAAAAFAAAADwAAAABAAAAAAAAAEl9vAAUAAAAAQAAACMAAAAjAAAAIwAAAB4AAAAAAAAAZAAAAGQAAAAD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EEAQQAMAAAAEAAAAAAAAAAAAAAAAAAAAAAAAAAeAAAAaAAAAAAAAAAAAAAAAAAAAAAAAAAAAAAAECcAABAnAAAAAAAAAAAAAAAAAAAAAAAAAAAAAAAAAAAAAAAAAAAAABQAAAAAAAAAwMD/AAAAAABkAAAAMgAAAAAAAABkAAAAAAAAAH9/fwAKAAAAHwAAAFQAAABPgb0F////AQAAAAAAAAAAAAAAAAAAAAAAAAAAAAAAAAAAAAAAAAAASX28AH9/fwDu7OEDzMzMAMDA/wB/f38AAAAAAAAAAAAAAAAAAAAAAAAAAAAhAAAAGAAAABQAAABVGAAAFxAAAPUdAAAYEAAAEAAAACYAAAAIAAAA//////////8="/>
              </a:ext>
            </a:extLst>
          </p:cNvCxnSpPr>
          <p:nvPr/>
        </p:nvCxnSpPr>
        <p:spPr>
          <a:xfrm rot="5400000">
            <a:off x="4411980" y="2159000"/>
            <a:ext cx="635" cy="914400"/>
          </a:xfrm>
          <a:prstGeom prst="straightConnector1">
            <a:avLst/>
          </a:prstGeom>
          <a:noFill/>
          <a:ln w="12700" cap="flat" cmpd="sng" algn="ctr">
            <a:solidFill>
              <a:srgbClr val="497DBC"/>
            </a:solidFill>
            <a:prstDash val="solid"/>
            <a:headEnd type="none"/>
            <a:tailEnd type="arrow" w="med" len="med"/>
          </a:ln>
          <a:effectLst/>
        </p:spPr>
      </p:cxnSp>
      <p:pic>
        <p:nvPicPr>
          <p:cNvPr id="6" name="Picture 2" descr="Piktogramm - Symbol Pfeil - selbstklebend - Folie - Schwarz oder Weiss - in  vielen Größen"/>
          <p:cNvPicPr>
            <a:picLocks noChangeAspect="1"/>
            <a:extLst>
              <a:ext uri="smNativeData">
                <pr:smNativeData xmlns:pr="smNativeData" val="SMDATA_15_QFaxZB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BN/s9vDAAAABAAAAAAAAAAAAAAAAAAAAAAAAAAHgAAAGgAAAAAAAAAAAAAAAAAAAAAAAAAAAAAABAnAAAQJwAAAAAAAAAAAAAAAAAAAAAAAAAAAAAAAAAAAAAAAAAAAAAUAAAAAAAAAMDA/wAAAAAAZAAAADIAAAAAAAAAZAAAAAAAAAB/f38ACgAAAB8AAABUAAAAT4G9Bf///wEAAAAAAAAAAAAAAAAAAAAAAAAAAAAAAAAAAAAAAAAAAAAAAAJ/f38A7uzhA8zMzADAwP8Af39/AAAAAAAAAAAAAAAAAP///wAAAAAAIQAAABgAAAAUAAAAtRcAADcPAABTHwAAjxEAABAAAAAmAAAACAAAAP//////////"/>
              </a:ext>
            </a:extLst>
          </p:cNvPicPr>
          <p:nvPr/>
        </p:nvPicPr>
        <p:blipFill>
          <a:blip r:embed="rId2"/>
          <a:stretch>
            <a:fillRect/>
          </a:stretch>
        </p:blipFill>
        <p:spPr>
          <a:xfrm>
            <a:off x="3853815" y="2473325"/>
            <a:ext cx="1238250" cy="381000"/>
          </a:xfrm>
          <a:prstGeom prst="rect">
            <a:avLst/>
          </a:prstGeom>
          <a:noFill/>
          <a:ln>
            <a:noFill/>
          </a:ln>
          <a:effectLst/>
        </p:spPr>
      </p:pic>
      <p:pic>
        <p:nvPicPr>
          <p:cNvPr id="7" name="Grafik1" descr="Piktogramm - Symbol Pfeil - selbstklebend - Folie - Schwarz oder Weiss - in  vielen Größen"/>
          <p:cNvPicPr>
            <a:picLocks noChangeAspect="1"/>
            <a:extLst>
              <a:ext uri="smNativeData">
                <pr:smNativeData xmlns:pr="smNativeData" val="SMDATA_15_QFaxZB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B6aOpjDAAAABAAAAAAAAAAAAAAAAAAAAAAAAAAHgAAAGgAAAAAAAAAAAAAAAAAAAAAAAAAAAAAABAnAAAQJwAAAAAAAAAAAAAAAAAAAAAAAAAAAAAAAAAAAAAAAAAAAAAUAAAAAAAAAMDA/wAAAAAAZAAAADIAAAAAAAAAZAAAAAAAAAB/f38ACgAAAB8AAABUAAAAT4G9Bf///wEAAAAAAAAAAAAAAAAAAAAAAAAAAAAAAAAAAAAAAAAAAAAAAAJ/f38A7uzhA8zMzADAwP8Af39/AAAAAAAAAAAAAAAAAP///wAAAAAAIQAAABgAAAAUAAAAtRcAALATAABTHwAACBYAABAAAAAmAAAACAAAAP//////////"/>
              </a:ext>
            </a:extLst>
          </p:cNvPicPr>
          <p:nvPr/>
        </p:nvPicPr>
        <p:blipFill>
          <a:blip r:embed="rId2"/>
          <a:stretch>
            <a:fillRect/>
          </a:stretch>
        </p:blipFill>
        <p:spPr>
          <a:xfrm>
            <a:off x="3853815" y="3200400"/>
            <a:ext cx="1238250" cy="381000"/>
          </a:xfrm>
          <a:prstGeom prst="rect">
            <a:avLst/>
          </a:prstGeom>
          <a:noFill/>
          <a:ln>
            <a:noFill/>
          </a:ln>
          <a:effectLst/>
        </p:spPr>
      </p:pic>
      <p:pic>
        <p:nvPicPr>
          <p:cNvPr id="8" name="Grafik3" descr="Piktogramm - Symbol Pfeil - selbstklebend - Folie - Schwarz oder Weiss - in  vielen Größen"/>
          <p:cNvPicPr>
            <a:picLocks noChangeAspect="1"/>
            <a:extLst>
              <a:ext uri="smNativeData">
                <pr:smNativeData xmlns:pr="smNativeData" val="SMDATA_15_QFaxZB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T4G9Bf///wEAAAAAAAAAAAAAAAAAAAAAAAAAAAAAAAAAAAAAAAAAAAAAAAJ/f38A7uzhA8zMzADAwP8Af39/AAAAAAAAAAAAAAAAAP///wAAAAAAIQAAABgAAAAUAAAAtRcAAAgWAABTHwAAYBgAABAAAAAmAAAACAAAAP//////////"/>
              </a:ext>
            </a:extLst>
          </p:cNvPicPr>
          <p:nvPr/>
        </p:nvPicPr>
        <p:blipFill>
          <a:blip r:embed="rId2"/>
          <a:stretch>
            <a:fillRect/>
          </a:stretch>
        </p:blipFill>
        <p:spPr>
          <a:xfrm>
            <a:off x="3853815" y="3581400"/>
            <a:ext cx="1238250" cy="381000"/>
          </a:xfrm>
          <a:prstGeom prst="rect">
            <a:avLst/>
          </a:prstGeom>
          <a:noFill/>
          <a:ln>
            <a:noFill/>
          </a:ln>
          <a:effectLst/>
        </p:spPr>
      </p:pic>
      <p:pic>
        <p:nvPicPr>
          <p:cNvPr id="9" name="Picture 2" descr="Piktogramm - Symbol Pfeil - selbstklebend - Folie - Schwarz oder Weiss - in  vielen Größen"/>
          <p:cNvPicPr>
            <a:picLocks noChangeAspect="1"/>
            <a:extLst>
              <a:ext uri="smNativeData">
                <pr:smNativeData xmlns:pr="smNativeData" val="SMDATA_15_QFaxZB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T4G9Bf///wEAAAAAAAAAAAAAAAAAAAAAAAAAAAAAAAAAAAAAAAAAAAAAAAJ/f38A7uzhA8zMzADAwP8Af39/AAAAAAAAAAAAAAAAAP///wAAAAAAIQAAABgAAAAUAAAAtRcAALgaAABTHwAAEB0AABAAAAAmAAAACAAAAP//////////"/>
              </a:ext>
            </a:extLst>
          </p:cNvPicPr>
          <p:nvPr/>
        </p:nvPicPr>
        <p:blipFill>
          <a:blip r:embed="rId2"/>
          <a:stretch>
            <a:fillRect/>
          </a:stretch>
        </p:blipFill>
        <p:spPr>
          <a:xfrm>
            <a:off x="3853815" y="4343400"/>
            <a:ext cx="1238250" cy="381000"/>
          </a:xfrm>
          <a:prstGeom prst="rect">
            <a:avLst/>
          </a:prstGeom>
          <a:noFill/>
          <a:ln>
            <a:noFill/>
          </a:ln>
          <a:effectLst/>
        </p:spPr>
      </p:pic>
      <p:pic>
        <p:nvPicPr>
          <p:cNvPr id="10" name="Picture 2" descr="Piktogramm - Symbol Pfeil - selbstklebend - Folie - Schwarz oder Weiss - in  vielen Größen"/>
          <p:cNvPicPr>
            <a:picLocks noChangeAspect="1"/>
            <a:extLst>
              <a:ext uri="smNativeData">
                <pr:smNativeData xmlns:pr="smNativeData" val="SMDATA_15_QFaxZB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T4G9Bf///wEAAAAAAAAAAAAAAAAAAAAAAAAAAAAAAAAAAAAAAAAAAAAAAAJ/f38A7uzhA8zMzADAwP8Af39/AAAAAAAAAAAAAAAAAP///wAAAAAAIQAAABgAAAAUAAAAtRcAAGAYAABTHwAAuBoAABAAAAAmAAAACAAAAP//////////"/>
              </a:ext>
            </a:extLst>
          </p:cNvPicPr>
          <p:nvPr/>
        </p:nvPicPr>
        <p:blipFill>
          <a:blip r:embed="rId2"/>
          <a:stretch>
            <a:fillRect/>
          </a:stretch>
        </p:blipFill>
        <p:spPr>
          <a:xfrm>
            <a:off x="3853815" y="3962400"/>
            <a:ext cx="1238250" cy="381000"/>
          </a:xfrm>
          <a:prstGeom prst="rect">
            <a:avLst/>
          </a:prstGeom>
          <a:noFill/>
          <a:ln>
            <a:noFill/>
          </a:ln>
          <a:effectLst/>
        </p:spPr>
      </p:pic>
      <p:pic>
        <p:nvPicPr>
          <p:cNvPr id="11" name="Picture 2" descr="Piktogramm - Symbol Pfeil - selbstklebend - Folie - Schwarz oder Weiss - in  vielen Größen"/>
          <p:cNvPicPr>
            <a:picLocks noChangeAspect="1"/>
            <a:extLst>
              <a:ext uri="smNativeData">
                <pr:smNativeData xmlns:pr="smNativeData" val="SMDATA_15_QFaxZB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T4G9Bf///wEAAAAAAAAAAAAAAAAAAAAAAAAAAAAAAAAAAAAAAAAAAAAAAAJ/f38A7uzhA8zMzADAwP8Af39/AAAAAAAAAAAAAAAAAP///wAAAAAAIQAAABgAAAAUAAAAtRcAAGgfAABTHwAAwCEAABAAAAAmAAAACAAAAP//////////"/>
              </a:ext>
            </a:extLst>
          </p:cNvPicPr>
          <p:nvPr/>
        </p:nvPicPr>
        <p:blipFill>
          <a:blip r:embed="rId2"/>
          <a:stretch>
            <a:fillRect/>
          </a:stretch>
        </p:blipFill>
        <p:spPr>
          <a:xfrm>
            <a:off x="3853815" y="5105400"/>
            <a:ext cx="1238250" cy="381000"/>
          </a:xfrm>
          <a:prstGeom prst="rect">
            <a:avLst/>
          </a:prstGeom>
          <a:noFill/>
          <a:ln>
            <a:noFill/>
          </a:ln>
          <a:effectLst/>
        </p:spPr>
      </p:pic>
      <p:pic>
        <p:nvPicPr>
          <p:cNvPr id="12" name="Grafik2" descr="Piktogramm - Symbol Pfeil - selbstklebend - Folie - Schwarz oder Weiss - in  vielen Größen"/>
          <p:cNvPicPr>
            <a:picLocks noChangeAspect="1"/>
            <a:extLst>
              <a:ext uri="smNativeData">
                <pr:smNativeData xmlns:pr="smNativeData" val="SMDATA_15_QFaxZB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BBAEEADAAAABAAAAAAAAAAAAAAAAAAAAAAAAAAHgAAAGgAAAAAAAAAAAAAAAAAAAAAAAAAAAAAABAnAAAQJwAAAAAAAAAAAAAAAAAAAAAAAAAAAAAAAAAAAAAAAAAAAAAUAAAAAAAAAMDA/wAAAAAAZAAAADIAAAAAAAAAZAAAAAAAAAB/f38ACgAAAB8AAABUAAAAT4G9Bf///wEAAAAAAAAAAAAAAAAAAAAAAAAAAAAAAAAAAAAAAAAAAAAAAAJ/f38A7uzhA8zMzADAwP8Af39/AAAAAAAAAAAAAAAAAP///wAAAAAAIQAAABgAAAAUAAAAtRcAABAdAABTHwAAaB8AABAAAAAmAAAACAAAAP//////////"/>
              </a:ext>
            </a:extLst>
          </p:cNvPicPr>
          <p:nvPr/>
        </p:nvPicPr>
        <p:blipFill>
          <a:blip r:embed="rId2"/>
          <a:stretch>
            <a:fillRect/>
          </a:stretch>
        </p:blipFill>
        <p:spPr>
          <a:xfrm>
            <a:off x="3853815" y="4724400"/>
            <a:ext cx="1238250" cy="381000"/>
          </a:xfrm>
          <a:prstGeom prst="rect">
            <a:avLst/>
          </a:prstGeom>
          <a:noFill/>
          <a:ln>
            <a:noFill/>
          </a:ln>
          <a:effectLst/>
        </p:spPr>
      </p:pic>
      <p:sp>
        <p:nvSpPr>
          <p:cNvPr id="13" name="Fußzeilenplatzhalter 3"/>
          <p:cNvSpPr txBox="1">
            <a:extLst>
              <a:ext uri="smNativeData">
                <pr:smNativeData xmlns:pr="smNativeData" val="SMDATA_13_QFaxZBMAAAAlAAAAEg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CS7mX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MAwAAaSgAALM0AADHKQAAEAAAACYAAAAIAAAA//////////8="/>
              </a:ext>
            </a:extLst>
          </p:cNvSpPr>
          <p:nvPr/>
        </p:nvSpPr>
        <p:spPr>
          <a:xfrm>
            <a:off x="617220" y="6569075"/>
            <a:ext cx="7949565" cy="222250"/>
          </a:xfrm>
          <a:prstGeom prst="rect">
            <a:avLst/>
          </a:prstGeom>
          <a:noFill/>
          <a:ln>
            <a:noFill/>
          </a:ln>
          <a:effectLst/>
        </p:spPr>
        <p:txBody>
          <a:bodyPr vert="horz" wrap="square" lIns="91440" tIns="45720" rIns="91440" bIns="45720" numCol="1" spcCol="215900" anchor="ctr"/>
          <a:lstStyle>
            <a:lvl1pPr marL="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5pPr>
            <a:lvl6pPr marL="22860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6pPr>
            <a:lvl7pPr marL="27432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7pPr>
            <a:lvl8pPr marL="32004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8pPr>
            <a:lvl9pPr marL="36576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9pPr>
          </a:lstStyle>
          <a:p>
            <a:pPr>
              <a:defRPr lang="de-de" sz="800"/>
            </a:pPr>
            <a:r>
              <a:t>14.07.2023| KFA Werra-Meißner</a:t>
            </a:r>
            <a:endParaRPr lang="de-de">
              <a:solidFill>
                <a:srgbClr val="000000"/>
              </a:solidFill>
              <a:latin typeface="Arial" pitchFamily="2" charset="0"/>
              <a:ea typeface="Calibri" pitchFamily="2" charset="0"/>
              <a:cs typeface="Calibri" pitchFamily="2" charset="0"/>
            </a:endParaRPr>
          </a:p>
        </p:txBody>
      </p:sp>
    </p:spTree>
  </p:cSld>
  <p:clrMapOvr>
    <a:masterClrMapping/>
  </p:clrMapOvr>
  <p:timing>
    <p:tnLst>
      <p:par>
        <p:cTn id="1" dur="indefinite" restart="never" nodeType="tmRoot"/>
      </p:par>
    </p:tnLst>
  </p:timing>
</p:sld>
</file>

<file path=ppt/slides/slide24.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Inhaltsplatzhalter 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03ooE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VAwAAdQcAAJs0AABuJQAAEAAAACYAAAAIAAAAPRAAAP//wQE="/>
              </a:ext>
            </a:extLst>
          </p:cNvSpPr>
          <p:nvPr>
            <p:ph type="body" idx="1"/>
          </p:nvPr>
        </p:nvSpPr>
        <p:spPr>
          <a:xfrm>
            <a:off x="622935" y="1212215"/>
            <a:ext cx="7928610" cy="4872355"/>
          </a:xfrm>
          <a:noFill/>
          <a:ln>
            <a:noFill/>
          </a:ln>
          <a:effectLst/>
        </p:spPr>
        <p:txBody>
          <a:bodyPr vert="horz" wrap="square" lIns="0" tIns="0" rIns="0" bIns="0" numCol="1" spcCol="215900" anchor="t">
            <a:prstTxWarp prst="textNoShape">
              <a:avLst/>
            </a:prstTxWarp>
          </a:bodyPr>
          <a:lstStyle/>
          <a:p>
            <a:pPr marL="0" marR="0" indent="0" algn="l" defTabSz="914400">
              <a:lnSpc>
                <a:spcPct val="90000"/>
              </a:lnSpc>
              <a:spcBef>
                <a:spcPts val="600"/>
              </a:spcBef>
              <a:spcAft>
                <a:spcPts val="0"/>
              </a:spcAft>
              <a:buNone/>
              <a:tabLst/>
              <a:defRPr lang="de-de"/>
            </a:pPr>
            <a:endParaRPr lang="de-de" sz="2000">
              <a:solidFill>
                <a:srgbClr val="FF0000"/>
              </a:solidFill>
            </a:endParaRPr>
          </a:p>
          <a:p>
            <a:pPr marL="342900" marR="0" indent="-342900" algn="l" defTabSz="914400">
              <a:lnSpc>
                <a:spcPct val="90000"/>
              </a:lnSpc>
              <a:spcBef>
                <a:spcPts val="600"/>
              </a:spcBef>
              <a:spcAft>
                <a:spcPts val="0"/>
              </a:spcAft>
              <a:buClrTx/>
              <a:buSzTx/>
              <a:buFont typeface="Arial" pitchFamily="2" charset="0"/>
              <a:buChar char="•"/>
              <a:tabLst/>
              <a:defRPr lang="de-de"/>
            </a:pPr>
            <a:r>
              <a:rPr lang="de-de" sz="2000"/>
              <a:t>Finale 2022/2023:		07. Juni 2023            </a:t>
            </a:r>
            <a:endParaRPr lang="de-de" sz="2000"/>
          </a:p>
          <a:p>
            <a:pPr marL="342900" marR="0" indent="-342900" algn="l" defTabSz="914400">
              <a:lnSpc>
                <a:spcPct val="90000"/>
              </a:lnSpc>
              <a:spcBef>
                <a:spcPts val="600"/>
              </a:spcBef>
              <a:spcAft>
                <a:spcPts val="0"/>
              </a:spcAft>
              <a:buClrTx/>
              <a:buSzTx/>
              <a:buFont typeface="Arial" pitchFamily="2" charset="0"/>
              <a:buChar char="•"/>
              <a:tabLst/>
              <a:defRPr lang="de-de"/>
            </a:pPr>
            <a:endParaRPr lang="de-de" sz="2000"/>
          </a:p>
          <a:p>
            <a:pPr marL="342900" marR="0" indent="-342900" algn="l" defTabSz="914400">
              <a:lnSpc>
                <a:spcPct val="90000"/>
              </a:lnSpc>
              <a:spcBef>
                <a:spcPts val="600"/>
              </a:spcBef>
              <a:spcAft>
                <a:spcPts val="0"/>
              </a:spcAft>
              <a:buClrTx/>
              <a:buSzTx/>
              <a:buFont typeface="Arial" pitchFamily="2" charset="0"/>
              <a:buChar char="•"/>
              <a:tabLst/>
              <a:defRPr lang="de-de"/>
            </a:pPr>
            <a:r>
              <a:rPr lang="de-de" sz="2000"/>
              <a:t>Ausrichter:			SC Niederhone</a:t>
            </a:r>
            <a:endParaRPr lang="de-de" sz="2000"/>
          </a:p>
          <a:p>
            <a:pPr marL="342900" marR="0" indent="-342900" algn="l" defTabSz="914400">
              <a:lnSpc>
                <a:spcPct val="90000"/>
              </a:lnSpc>
              <a:spcBef>
                <a:spcPts val="600"/>
              </a:spcBef>
              <a:spcAft>
                <a:spcPts val="0"/>
              </a:spcAft>
              <a:buClrTx/>
              <a:buSzTx/>
              <a:buFont typeface="Arial" pitchFamily="2" charset="0"/>
              <a:buChar char="•"/>
              <a:tabLst/>
              <a:defRPr lang="de-de"/>
            </a:pPr>
            <a:endParaRPr lang="de-de" sz="2000"/>
          </a:p>
          <a:p>
            <a:pPr marL="342900" marR="0" indent="-342900" algn="l" defTabSz="914400">
              <a:lnSpc>
                <a:spcPct val="90000"/>
              </a:lnSpc>
              <a:spcBef>
                <a:spcPts val="600"/>
              </a:spcBef>
              <a:spcAft>
                <a:spcPts val="0"/>
              </a:spcAft>
              <a:buClrTx/>
              <a:buSzTx/>
              <a:buFont typeface="Arial" pitchFamily="2" charset="0"/>
              <a:buChar char="•"/>
              <a:tabLst/>
              <a:defRPr lang="de-de"/>
            </a:pPr>
            <a:r>
              <a:rPr lang="de-de" sz="2000"/>
              <a:t>Austragungsort:		Sportplatz Niederhone</a:t>
            </a:r>
            <a:endParaRPr lang="de-de" sz="2000"/>
          </a:p>
          <a:p>
            <a:pPr marL="342900" marR="0" indent="-342900" algn="l" defTabSz="914400">
              <a:lnSpc>
                <a:spcPct val="90000"/>
              </a:lnSpc>
              <a:spcBef>
                <a:spcPts val="600"/>
              </a:spcBef>
              <a:spcAft>
                <a:spcPts val="0"/>
              </a:spcAft>
              <a:buClrTx/>
              <a:buSzTx/>
              <a:buFont typeface="Arial" pitchFamily="2" charset="0"/>
              <a:buChar char="•"/>
              <a:tabLst/>
              <a:defRPr lang="de-de"/>
            </a:pPr>
            <a:endParaRPr lang="de-de" sz="2000"/>
          </a:p>
          <a:p>
            <a:pPr marL="342900" marR="0" indent="-342900" algn="l" defTabSz="914400">
              <a:lnSpc>
                <a:spcPct val="90000"/>
              </a:lnSpc>
              <a:spcBef>
                <a:spcPts val="600"/>
              </a:spcBef>
              <a:spcAft>
                <a:spcPts val="0"/>
              </a:spcAft>
              <a:buClrTx/>
              <a:buSzTx/>
              <a:buFont typeface="Arial" pitchFamily="2" charset="0"/>
              <a:buChar char="•"/>
              <a:tabLst/>
              <a:defRPr lang="de-de"/>
            </a:pPr>
            <a:r>
              <a:rPr lang="de-de" sz="2000"/>
              <a:t>Zuschauer:			ca. 400</a:t>
            </a:r>
            <a:endParaRPr lang="de-de" sz="2000"/>
          </a:p>
          <a:p>
            <a:pPr marL="342900" marR="0" indent="-342900" algn="l" defTabSz="914400">
              <a:lnSpc>
                <a:spcPct val="90000"/>
              </a:lnSpc>
              <a:spcBef>
                <a:spcPts val="600"/>
              </a:spcBef>
              <a:spcAft>
                <a:spcPts val="0"/>
              </a:spcAft>
              <a:buClrTx/>
              <a:buSzTx/>
              <a:buFont typeface="Arial" pitchFamily="2" charset="0"/>
              <a:buChar char="•"/>
              <a:tabLst/>
              <a:defRPr lang="de-de"/>
            </a:pPr>
            <a:endParaRPr lang="de-de" sz="2000"/>
          </a:p>
          <a:p>
            <a:pPr marL="342900" marR="0" indent="-342900" algn="l" defTabSz="914400">
              <a:lnSpc>
                <a:spcPct val="90000"/>
              </a:lnSpc>
              <a:spcBef>
                <a:spcPts val="600"/>
              </a:spcBef>
              <a:spcAft>
                <a:spcPts val="0"/>
              </a:spcAft>
              <a:buClrTx/>
              <a:buSzTx/>
              <a:buFont typeface="Arial" pitchFamily="2" charset="0"/>
              <a:buChar char="•"/>
              <a:tabLst/>
              <a:defRPr lang="de-de"/>
            </a:pPr>
            <a:r>
              <a:rPr lang="de-de" sz="2000"/>
              <a:t>SV Reichensachsen –  Lichtenauer FV  0 : 3</a:t>
            </a:r>
            <a:endParaRPr lang="de-de" sz="2000"/>
          </a:p>
          <a:p>
            <a:pPr marL="342900" marR="0" indent="-342900" algn="l" defTabSz="914400">
              <a:lnSpc>
                <a:spcPct val="90000"/>
              </a:lnSpc>
              <a:spcBef>
                <a:spcPts val="600"/>
              </a:spcBef>
              <a:spcAft>
                <a:spcPts val="0"/>
              </a:spcAft>
              <a:buClrTx/>
              <a:buSzTx/>
              <a:buFont typeface="Arial" pitchFamily="2" charset="0"/>
              <a:buChar char="•"/>
              <a:tabLst/>
              <a:defRPr lang="de-de"/>
            </a:pPr>
            <a:endParaRPr lang="de-de" sz="2000"/>
          </a:p>
          <a:p>
            <a:pPr marL="342900" marR="0" indent="-342900" algn="l" defTabSz="914400">
              <a:lnSpc>
                <a:spcPct val="90000"/>
              </a:lnSpc>
              <a:spcBef>
                <a:spcPts val="600"/>
              </a:spcBef>
              <a:spcAft>
                <a:spcPts val="0"/>
              </a:spcAft>
              <a:buClrTx/>
              <a:buSzTx/>
              <a:buFont typeface="Arial" pitchFamily="2" charset="0"/>
              <a:buChar char="•"/>
              <a:tabLst/>
              <a:defRPr lang="de-de"/>
            </a:pPr>
            <a:r>
              <a:rPr lang="de-de" sz="2000"/>
              <a:t>Pokalsieger ist Teilnehmer des WMK im Hessenpokal</a:t>
            </a:r>
            <a:endParaRPr lang="de-de" sz="2000"/>
          </a:p>
          <a:p>
            <a:pPr marL="342900" marR="0" indent="-342900" algn="l" defTabSz="914400">
              <a:lnSpc>
                <a:spcPct val="90000"/>
              </a:lnSpc>
              <a:spcBef>
                <a:spcPts val="600"/>
              </a:spcBef>
              <a:spcAft>
                <a:spcPts val="0"/>
              </a:spcAft>
              <a:buClrTx/>
              <a:buSzTx/>
              <a:buFont typeface="Arial" pitchFamily="2" charset="0"/>
              <a:buChar char="•"/>
              <a:tabLst/>
              <a:defRPr lang="de-de"/>
            </a:pPr>
            <a:r>
              <a:rPr lang="de-de" sz="2000"/>
              <a:t>R 1 		TuSpo Mengeringhausen –  Lichtenauer FV </a:t>
            </a:r>
            <a:endParaRPr lang="de-de" sz="2000"/>
          </a:p>
          <a:p>
            <a:pPr marR="0" algn="l" defTabSz="914400">
              <a:lnSpc>
                <a:spcPct val="90000"/>
              </a:lnSpc>
              <a:spcBef>
                <a:spcPts val="600"/>
              </a:spcBef>
              <a:spcAft>
                <a:spcPts val="0"/>
              </a:spcAft>
              <a:tabLst/>
              <a:defRPr lang="de-de"/>
            </a:pPr>
            <a:r>
              <a:rPr lang="de-de" sz="2000"/>
              <a:t>      		(GL Kassel Gruppe 1)</a:t>
            </a:r>
            <a:endParaRPr lang="de-de" sz="2000"/>
          </a:p>
        </p:txBody>
      </p:sp>
      <p:sp>
        <p:nvSpPr>
          <p:cNvPr id="3" name="Fußzeilenplatzhalter 3"/>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DnkFFE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A6BgAANygAAK42AADrKQAAEAAAACYAAAAIAAAAPBAAAP//wQE="/>
              </a:ext>
            </a:extLst>
          </p:cNvSpPr>
          <p:nvPr>
            <p:ph type="ftr" sz="quarter" idx="3"/>
          </p:nvPr>
        </p:nvSpPr>
        <p:spPr>
          <a:noFill/>
          <a:ln>
            <a:noFill/>
          </a:ln>
          <a:effectLst/>
        </p:spPr>
        <p:txBody>
          <a:bodyPr vert="horz" wrap="square" lIns="91440" tIns="45720" rIns="91440" bIns="45720" numCol="1" spcCol="215900" anchor="ctr">
            <a:prstTxWarp prst="textNoShape">
              <a:avLst/>
            </a:prstTxWarp>
          </a:bodyPr>
          <a:lstStyle/>
          <a:p>
            <a:pPr marL="0" marR="0" indent="0" algn="l" defTabSz="914400">
              <a:lnSpc>
                <a:spcPct val="100000"/>
              </a:lnSpc>
              <a:spcBef>
                <a:spcPts val="0"/>
              </a:spcBef>
              <a:spcAft>
                <a:spcPts val="0"/>
              </a:spcAft>
              <a:buNone/>
              <a:tabLst/>
              <a:defRPr lang="de-de"/>
            </a:pPr>
            <a:r>
              <a:t>14.07.2023| KFA Werra-Meißner</a:t>
            </a:r>
          </a:p>
        </p:txBody>
      </p:sp>
      <p:pic>
        <p:nvPicPr>
          <p:cNvPr id="4" name="Grafik 3" descr="690+ Grafiken, lizenzfreie Vektorgrafiken und Clipart zu Smileys Zum  Kopieren - iStock"/>
          <p:cNvPicPr>
            <a:extLst>
              <a:ext uri="smNativeData">
                <pr:smNativeData xmlns:pr="smNativeData" val="SMDATA_15_QFaxZBMAAAAlAAAAEQ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BBAEIADAAAABAAAAAAAAAAAAAAAAAAAAAAAAAAHgAAAGgAAAAAAAAAAAAAAAAAAAAAAAAAAAAAABAnAAAQJwAAAAAAAAAAAAAAAAAAAAAAAAAAAAAAAAAAAAAAAAAAAAAUAAAAAAAAAMDA/wAAAAAAZAAAADIAAAAAAAAAZAAAAAAAAAB/f38ACgAAAB8AAABUAAAAT4G9Bf///wEAAAAAAAAAAAAAAAAAAAAAAAAAAAAAAAAAAAAAAAAAAAAAAAJ/f38A7uzhA8zMzADAwP8Af39/AAAAAAAAAAAAAAAAAP///wAAAAAAIQAAABgAAAAUAAAAfyYAAHUHAAD4MQAAfw0AABAAAAAmAAAACAAAAP//////////"/>
              </a:ext>
            </a:extLst>
          </p:cNvPicPr>
          <p:nvPr/>
        </p:nvPicPr>
        <p:blipFill>
          <a:blip r:embed="rId2"/>
          <a:stretch>
            <a:fillRect/>
          </a:stretch>
        </p:blipFill>
        <p:spPr>
          <a:xfrm>
            <a:off x="6257925" y="1212215"/>
            <a:ext cx="1864995" cy="981710"/>
          </a:xfrm>
          <a:prstGeom prst="rect">
            <a:avLst/>
          </a:prstGeom>
          <a:noFill/>
          <a:ln>
            <a:noFill/>
          </a:ln>
          <a:effectLst/>
        </p:spPr>
      </p:pic>
      <p:sp>
        <p:nvSpPr>
          <p:cNvPr id="5" name="Fußzeilenplatzhalter 3"/>
          <p:cNvSpPr txBox="1">
            <a:extLst>
              <a:ext uri="smNativeData">
                <pr:smNativeData xmlns:pr="smNativeData" val="SMDATA_13_QFaxZBMAAAAlAAAAEg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eejh8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MAwAAaSgAALM0AADHKQAAEAAAACYAAAAIAAAA//////////8="/>
              </a:ext>
            </a:extLst>
          </p:cNvSpPr>
          <p:nvPr/>
        </p:nvSpPr>
        <p:spPr>
          <a:xfrm>
            <a:off x="617220" y="6569075"/>
            <a:ext cx="7949565" cy="222250"/>
          </a:xfrm>
          <a:prstGeom prst="rect">
            <a:avLst/>
          </a:prstGeom>
          <a:noFill/>
          <a:ln>
            <a:noFill/>
          </a:ln>
          <a:effectLst/>
        </p:spPr>
        <p:txBody>
          <a:bodyPr vert="horz" wrap="square" lIns="91440" tIns="45720" rIns="91440" bIns="45720" numCol="1" spcCol="215900" anchor="ctr"/>
          <a:lstStyle>
            <a:lvl1pPr marL="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5pPr>
            <a:lvl6pPr marL="22860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6pPr>
            <a:lvl7pPr marL="27432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7pPr>
            <a:lvl8pPr marL="32004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8pPr>
            <a:lvl9pPr marL="36576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9pPr>
          </a:lstStyle>
          <a:p>
            <a:pPr>
              <a:defRPr lang="de-de" sz="800"/>
            </a:pPr>
            <a:r>
              <a:t>14.07.2023| KFA Werra-Meißner</a:t>
            </a:r>
            <a:endParaRPr lang="de-de">
              <a:solidFill>
                <a:srgbClr val="000000"/>
              </a:solidFill>
              <a:latin typeface="Arial" pitchFamily="2" charset="0"/>
              <a:ea typeface="Calibri" pitchFamily="2" charset="0"/>
              <a:cs typeface="Calibri" pitchFamily="2" charset="0"/>
            </a:endParaRPr>
          </a:p>
        </p:txBody>
      </p:sp>
    </p:spTree>
  </p:cSld>
  <p:clrMapOvr>
    <a:masterClrMapping/>
  </p:clrMapOvr>
  <p:timing>
    <p:tnLst>
      <p:par>
        <p:cTn id="1" dur="indefinite" restart="never" nodeType="tmRoot"/>
      </p:par>
    </p:tnLst>
  </p:timing>
</p:sld>
</file>

<file path=ppt/slides/slide25.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Inhaltsplatzhalter 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LCy93U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VAwAAdQcAAEA4AABuJQAAEAAAACYAAAAIAAAAPRAAAP//wQE="/>
              </a:ext>
            </a:extLst>
          </p:cNvSpPr>
          <p:nvPr>
            <p:ph type="body" idx="1"/>
          </p:nvPr>
        </p:nvSpPr>
        <p:spPr>
          <a:xfrm>
            <a:off x="622935" y="1212215"/>
            <a:ext cx="8521065" cy="4872355"/>
          </a:xfrm>
          <a:noFill/>
          <a:ln>
            <a:noFill/>
          </a:ln>
          <a:effectLst/>
        </p:spPr>
        <p:txBody>
          <a:bodyPr vert="horz" wrap="square" lIns="0" tIns="0" rIns="0" bIns="0" numCol="1" spcCol="215900" anchor="t">
            <a:prstTxWarp prst="textNoShape">
              <a:avLst/>
            </a:prstTxWarp>
          </a:bodyPr>
          <a:lstStyle/>
          <a:p>
            <a:pPr marL="0" marR="0" indent="0" algn="l" defTabSz="914400">
              <a:lnSpc>
                <a:spcPct val="90000"/>
              </a:lnSpc>
              <a:spcBef>
                <a:spcPts val="600"/>
              </a:spcBef>
              <a:spcAft>
                <a:spcPts val="0"/>
              </a:spcAft>
              <a:buNone/>
              <a:tabLst/>
              <a:defRPr lang="de-de"/>
            </a:pPr>
            <a:r>
              <a:rPr lang="de-de" sz="2000">
                <a:solidFill>
                  <a:srgbClr val="FF0000"/>
                </a:solidFill>
              </a:rPr>
              <a:t>HERZLICHEN DANK an :</a:t>
            </a:r>
            <a:endParaRPr lang="de-de" sz="2000">
              <a:solidFill>
                <a:srgbClr val="FF0000"/>
              </a:solidFill>
            </a:endParaRPr>
          </a:p>
          <a:p>
            <a:pPr marL="342900" marR="0" indent="-342900" algn="l" defTabSz="914400">
              <a:lnSpc>
                <a:spcPct val="90000"/>
              </a:lnSpc>
              <a:spcBef>
                <a:spcPts val="600"/>
              </a:spcBef>
              <a:spcAft>
                <a:spcPts val="0"/>
              </a:spcAft>
              <a:buClrTx/>
              <a:buSzTx/>
              <a:buFont typeface="Arial" pitchFamily="2" charset="0"/>
              <a:buChar char="•"/>
              <a:tabLst/>
              <a:defRPr lang="de-de"/>
            </a:pPr>
            <a:endParaRPr lang="de-de" sz="2000"/>
          </a:p>
          <a:p>
            <a:pPr marL="342900" marR="0" indent="-342900" algn="l" defTabSz="914400">
              <a:lnSpc>
                <a:spcPct val="90000"/>
              </a:lnSpc>
              <a:spcBef>
                <a:spcPts val="600"/>
              </a:spcBef>
              <a:spcAft>
                <a:spcPts val="0"/>
              </a:spcAft>
              <a:buClrTx/>
              <a:buSzTx/>
              <a:buFont typeface="Arial" pitchFamily="2" charset="0"/>
              <a:buChar char="•"/>
              <a:tabLst/>
              <a:defRPr lang="de-de"/>
            </a:pPr>
            <a:r>
              <a:rPr lang="de-de" sz="2000"/>
              <a:t>SC Niederhone:       	für die hervorragende Ausrichtung des Finals</a:t>
            </a:r>
            <a:endParaRPr lang="de-de" sz="2000"/>
          </a:p>
          <a:p>
            <a:pPr marL="342900" marR="0" indent="-342900" algn="l" defTabSz="914400">
              <a:lnSpc>
                <a:spcPct val="90000"/>
              </a:lnSpc>
              <a:spcBef>
                <a:spcPts val="600"/>
              </a:spcBef>
              <a:spcAft>
                <a:spcPts val="0"/>
              </a:spcAft>
              <a:buClrTx/>
              <a:buSzTx/>
              <a:buFont typeface="Arial" pitchFamily="2" charset="0"/>
              <a:buChar char="•"/>
              <a:tabLst/>
              <a:defRPr lang="de-de"/>
            </a:pPr>
            <a:endParaRPr lang="de-de" sz="2000"/>
          </a:p>
          <a:p>
            <a:pPr marL="342900" marR="0" indent="-342900" algn="l" defTabSz="914400">
              <a:lnSpc>
                <a:spcPct val="90000"/>
              </a:lnSpc>
              <a:spcBef>
                <a:spcPts val="600"/>
              </a:spcBef>
              <a:spcAft>
                <a:spcPts val="0"/>
              </a:spcAft>
              <a:buClrTx/>
              <a:buSzTx/>
              <a:buFont typeface="Arial" pitchFamily="2" charset="0"/>
              <a:buChar char="•"/>
              <a:tabLst/>
              <a:defRPr lang="de-de"/>
            </a:pPr>
            <a:r>
              <a:rPr lang="de-de" sz="2000"/>
              <a:t>Beide Finalisten: 	für das faire Finale</a:t>
            </a:r>
            <a:endParaRPr lang="de-de" sz="2000"/>
          </a:p>
          <a:p>
            <a:pPr marL="342900" marR="0" indent="-342900" algn="l" defTabSz="914400">
              <a:lnSpc>
                <a:spcPct val="90000"/>
              </a:lnSpc>
              <a:spcBef>
                <a:spcPts val="600"/>
              </a:spcBef>
              <a:spcAft>
                <a:spcPts val="0"/>
              </a:spcAft>
              <a:buClrTx/>
              <a:buSzTx/>
              <a:buFont typeface="Arial" pitchFamily="2" charset="0"/>
              <a:buChar char="•"/>
              <a:tabLst/>
              <a:defRPr lang="de-de"/>
            </a:pPr>
            <a:endParaRPr lang="de-de" sz="2000"/>
          </a:p>
          <a:p>
            <a:pPr marL="342900" marR="0" indent="-342900" algn="l" defTabSz="914400">
              <a:lnSpc>
                <a:spcPct val="90000"/>
              </a:lnSpc>
              <a:spcBef>
                <a:spcPts val="600"/>
              </a:spcBef>
              <a:spcAft>
                <a:spcPts val="0"/>
              </a:spcAft>
              <a:buClrTx/>
              <a:buSzTx/>
              <a:buFont typeface="Arial" pitchFamily="2" charset="0"/>
              <a:buChar char="•"/>
              <a:tabLst/>
              <a:defRPr lang="de-de"/>
            </a:pPr>
            <a:r>
              <a:rPr lang="de-de" sz="2000"/>
              <a:t>Schiedsrichtergespann:	Jonas Vock  (SV Adler Weidenhausen)</a:t>
            </a:r>
            <a:endParaRPr lang="de-de" sz="2000"/>
          </a:p>
          <a:p>
            <a:pPr marR="0" algn="l" defTabSz="914400">
              <a:lnSpc>
                <a:spcPct val="90000"/>
              </a:lnSpc>
              <a:spcBef>
                <a:spcPts val="600"/>
              </a:spcBef>
              <a:spcAft>
                <a:spcPts val="0"/>
              </a:spcAft>
              <a:tabLst/>
              <a:defRPr lang="de-de"/>
            </a:pPr>
            <a:r>
              <a:rPr lang="de-de" sz="2000"/>
              <a:t>                                        	Marvin Wetzel (Rot Weiss Bischhausen)</a:t>
            </a:r>
            <a:endParaRPr lang="de-de" sz="2000"/>
          </a:p>
          <a:p>
            <a:pPr lvl="6" marL="3314700" marR="0" indent="-342900" algn="l" defTabSz="914400">
              <a:lnSpc>
                <a:spcPct val="90000"/>
              </a:lnSpc>
              <a:spcBef>
                <a:spcPts val="600"/>
              </a:spcBef>
              <a:spcAft>
                <a:spcPts val="0"/>
              </a:spcAft>
              <a:buNone/>
              <a:tabLst/>
              <a:defRPr lang="de-de" sz="2000"/>
            </a:pPr>
            <a:r>
              <a:rPr lang="de-de">
                <a:latin typeface="Arial" pitchFamily="2" charset="0"/>
                <a:ea typeface="Calibri" pitchFamily="2" charset="0"/>
                <a:cs typeface="Arial" pitchFamily="2" charset="0"/>
              </a:rPr>
              <a:t>   		Achim Moog  (Eintracht Hitzerode)</a:t>
            </a:r>
            <a:r>
              <a:rPr lang="de-de" sz="2300">
                <a:latin typeface="Arial" pitchFamily="2" charset="0"/>
                <a:ea typeface="Calibri" pitchFamily="2" charset="0"/>
                <a:cs typeface="Arial" pitchFamily="2" charset="0"/>
              </a:rPr>
              <a:t>	</a:t>
            </a:r>
            <a:endParaRPr lang="de-de" sz="2300">
              <a:latin typeface="Arial" pitchFamily="2" charset="0"/>
              <a:ea typeface="Calibri" pitchFamily="2" charset="0"/>
              <a:cs typeface="Arial" pitchFamily="2" charset="0"/>
            </a:endParaRPr>
          </a:p>
          <a:p>
            <a:pPr marL="342900" marR="0" indent="-342900" algn="l" defTabSz="914400">
              <a:lnSpc>
                <a:spcPct val="90000"/>
              </a:lnSpc>
              <a:spcBef>
                <a:spcPts val="600"/>
              </a:spcBef>
              <a:spcAft>
                <a:spcPts val="0"/>
              </a:spcAft>
              <a:buClrTx/>
              <a:buSzTx/>
              <a:buFont typeface="Arial" pitchFamily="2" charset="0"/>
              <a:buChar char="•"/>
              <a:tabLst/>
              <a:defRPr lang="de-de"/>
            </a:pPr>
            <a:r>
              <a:rPr lang="de-de" sz="2000"/>
              <a:t>Örtliche Presse: 	Vorberichte sowie Bericht über das Finale</a:t>
            </a:r>
            <a:endParaRPr lang="de-de" sz="2000"/>
          </a:p>
          <a:p>
            <a:pPr marL="342900" marR="0" indent="-342900" algn="l" defTabSz="914400">
              <a:lnSpc>
                <a:spcPct val="90000"/>
              </a:lnSpc>
              <a:spcBef>
                <a:spcPts val="600"/>
              </a:spcBef>
              <a:spcAft>
                <a:spcPts val="0"/>
              </a:spcAft>
              <a:buClrTx/>
              <a:buSzTx/>
              <a:buFont typeface="Arial" pitchFamily="2" charset="0"/>
              <a:buChar char="•"/>
              <a:tabLst/>
              <a:defRPr lang="de-de"/>
            </a:pPr>
            <a:endParaRPr lang="de-de" sz="2000"/>
          </a:p>
          <a:p>
            <a:pPr marL="342900" marR="0" indent="-342900" algn="l" defTabSz="914400">
              <a:lnSpc>
                <a:spcPct val="90000"/>
              </a:lnSpc>
              <a:spcBef>
                <a:spcPts val="600"/>
              </a:spcBef>
              <a:spcAft>
                <a:spcPts val="0"/>
              </a:spcAft>
              <a:buClrTx/>
              <a:buSzTx/>
              <a:buFont typeface="Arial" pitchFamily="2" charset="0"/>
              <a:buChar char="•"/>
              <a:tabLst/>
              <a:defRPr lang="de-de"/>
            </a:pPr>
            <a:r>
              <a:rPr lang="de-de" sz="2000"/>
              <a:t>Mitglieder des KFA: 	Unterstützung am Final-Tag</a:t>
            </a:r>
            <a:endParaRPr lang="de-de" sz="2000"/>
          </a:p>
        </p:txBody>
      </p:sp>
      <p:sp>
        <p:nvSpPr>
          <p:cNvPr id="3" name="Fußzeilenplatzhalter 3"/>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UUUU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A6BgAANygAAK42AADrKQAAEAAAACYAAAAIAAAAPBAAAP//wQE="/>
              </a:ext>
            </a:extLst>
          </p:cNvSpPr>
          <p:nvPr>
            <p:ph type="ftr" sz="quarter" idx="3"/>
          </p:nvPr>
        </p:nvSpPr>
        <p:spPr>
          <a:noFill/>
          <a:ln>
            <a:noFill/>
          </a:ln>
          <a:effectLst/>
        </p:spPr>
        <p:txBody>
          <a:bodyPr vert="horz" wrap="square" lIns="91440" tIns="45720" rIns="91440" bIns="45720" numCol="1" spcCol="215900" anchor="ctr">
            <a:prstTxWarp prst="textNoShape">
              <a:avLst/>
            </a:prstTxWarp>
          </a:bodyPr>
          <a:lstStyle/>
          <a:p>
            <a:pPr marL="0" marR="0" indent="0" algn="l" defTabSz="914400">
              <a:lnSpc>
                <a:spcPct val="100000"/>
              </a:lnSpc>
              <a:spcBef>
                <a:spcPts val="0"/>
              </a:spcBef>
              <a:spcAft>
                <a:spcPts val="0"/>
              </a:spcAft>
              <a:buNone/>
              <a:tabLst/>
              <a:defRPr lang="de-de"/>
            </a:pPr>
            <a:r>
              <a:t>14.07.2023| KFA Werra-Meißner</a:t>
            </a:r>
          </a:p>
        </p:txBody>
      </p:sp>
      <p:sp>
        <p:nvSpPr>
          <p:cNvPr id="4" name="Fußzeilenplatzhalter 3"/>
          <p:cNvSpPr txBox="1">
            <a:extLst>
              <a:ext uri="smNativeData">
                <pr:smNativeData xmlns:pr="smNativeData" val="SMDATA_13_QFaxZBMAAAAlAAAAEg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GQsuD0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MAwAAaSgAALM0AADHKQAAEAAAACYAAAAIAAAA//////////8="/>
              </a:ext>
            </a:extLst>
          </p:cNvSpPr>
          <p:nvPr/>
        </p:nvSpPr>
        <p:spPr>
          <a:xfrm>
            <a:off x="617220" y="6569075"/>
            <a:ext cx="7949565" cy="222250"/>
          </a:xfrm>
          <a:prstGeom prst="rect">
            <a:avLst/>
          </a:prstGeom>
          <a:noFill/>
          <a:ln>
            <a:noFill/>
          </a:ln>
          <a:effectLst/>
        </p:spPr>
        <p:txBody>
          <a:bodyPr vert="horz" wrap="square" lIns="91440" tIns="45720" rIns="91440" bIns="45720" numCol="1" spcCol="215900" anchor="ctr"/>
          <a:lstStyle>
            <a:lvl1pPr marL="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5pPr>
            <a:lvl6pPr marL="22860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6pPr>
            <a:lvl7pPr marL="27432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7pPr>
            <a:lvl8pPr marL="32004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8pPr>
            <a:lvl9pPr marL="36576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9pPr>
          </a:lstStyle>
          <a:p>
            <a:pPr>
              <a:defRPr lang="de-de" sz="800"/>
            </a:pPr>
            <a:r>
              <a:t>14.07.2023| KFA Werra-Meißner</a:t>
            </a:r>
            <a:endParaRPr lang="de-de">
              <a:solidFill>
                <a:srgbClr val="000000"/>
              </a:solidFill>
              <a:latin typeface="Arial" pitchFamily="2" charset="0"/>
              <a:ea typeface="Calibri" pitchFamily="2" charset="0"/>
              <a:cs typeface="Calibri" pitchFamily="2" charset="0"/>
            </a:endParaRPr>
          </a:p>
        </p:txBody>
      </p:sp>
    </p:spTree>
  </p:cSld>
  <p:clrMapOvr>
    <a:masterClrMapping/>
  </p:clrMapOvr>
  <p:timing>
    <p:tnLst>
      <p:par>
        <p:cTn id="1" dur="indefinite" restart="never" nodeType="tmRoot"/>
      </p:par>
    </p:tnLst>
  </p:timing>
</p:sld>
</file>

<file path=ppt/slides/slide26.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Inhaltsplatzhalter 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OPc+uU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VAwAApwgAAJs0AABuJQAAEAAAACYAAAAIAAAAPRAAAP//wQE="/>
              </a:ext>
            </a:extLst>
          </p:cNvSpPr>
          <p:nvPr>
            <p:ph type="body" idx="1"/>
          </p:nvPr>
        </p:nvSpPr>
        <p:spPr>
          <a:xfrm>
            <a:off x="622935" y="1406525"/>
            <a:ext cx="7928610" cy="4678045"/>
          </a:xfrm>
          <a:noFill/>
          <a:ln>
            <a:noFill/>
          </a:ln>
          <a:effectLst/>
        </p:spPr>
        <p:txBody>
          <a:bodyPr vert="horz" wrap="square" lIns="0" tIns="0" rIns="0" bIns="0" numCol="1" spcCol="215900" anchor="t">
            <a:prstTxWarp prst="textNoShape">
              <a:avLst/>
            </a:prstTxWarp>
          </a:bodyPr>
          <a:lstStyle/>
          <a:p>
            <a:pPr marL="0" marR="0" indent="0" algn="l" defTabSz="914400">
              <a:lnSpc>
                <a:spcPct val="100000"/>
              </a:lnSpc>
              <a:spcBef>
                <a:spcPts val="600"/>
              </a:spcBef>
              <a:spcAft>
                <a:spcPts val="0"/>
              </a:spcAft>
              <a:buNone/>
              <a:tabLst/>
              <a:defRPr lang="de-de"/>
            </a:pPr>
            <a:endParaRPr lang="de-de" sz="2000">
              <a:solidFill>
                <a:srgbClr val="FF0000"/>
              </a:solidFill>
            </a:endParaRPr>
          </a:p>
          <a:p>
            <a:pPr marL="342900" marR="0" indent="-342900" algn="l" defTabSz="914400">
              <a:lnSpc>
                <a:spcPct val="100000"/>
              </a:lnSpc>
              <a:spcBef>
                <a:spcPts val="600"/>
              </a:spcBef>
              <a:spcAft>
                <a:spcPts val="0"/>
              </a:spcAft>
              <a:buNone/>
              <a:tabLst/>
              <a:defRPr lang="de-de"/>
            </a:pPr>
            <a:r>
              <a:rPr lang="de-de" sz="2000"/>
              <a:t>			</a:t>
            </a:r>
            <a:endParaRPr lang="de-de" sz="2000"/>
          </a:p>
          <a:p>
            <a:pPr marL="342900" marR="0" indent="-342900" algn="l" defTabSz="914400">
              <a:lnSpc>
                <a:spcPct val="100000"/>
              </a:lnSpc>
              <a:spcBef>
                <a:spcPts val="600"/>
              </a:spcBef>
              <a:spcAft>
                <a:spcPts val="0"/>
              </a:spcAft>
              <a:buNone/>
              <a:tabLst/>
              <a:defRPr lang="de-de"/>
            </a:pPr>
            <a:endParaRPr lang="de-de" sz="2000"/>
          </a:p>
          <a:p>
            <a:pPr marL="0" marR="0" indent="0" algn="l" defTabSz="914400">
              <a:lnSpc>
                <a:spcPct val="100000"/>
              </a:lnSpc>
              <a:spcBef>
                <a:spcPts val="405"/>
              </a:spcBef>
              <a:spcAft>
                <a:spcPts val="0"/>
              </a:spcAft>
              <a:buNone/>
              <a:tabLst/>
              <a:defRPr lang="de-de"/>
            </a:pPr>
            <a:r>
              <a:rPr lang="de-de" sz="2000"/>
              <a:t> </a:t>
            </a:r>
            <a:endParaRPr lang="de-de" sz="2000"/>
          </a:p>
          <a:p>
            <a:pPr marL="0" marR="0" indent="0" algn="l" defTabSz="914400">
              <a:lnSpc>
                <a:spcPct val="100000"/>
              </a:lnSpc>
              <a:spcBef>
                <a:spcPts val="405"/>
              </a:spcBef>
              <a:spcAft>
                <a:spcPts val="0"/>
              </a:spcAft>
              <a:buNone/>
              <a:tabLst/>
              <a:defRPr lang="de-de"/>
            </a:pPr>
            <a:r>
              <a:rPr lang="de-de" sz="6600"/>
              <a:t>      Noch Fragen ?</a:t>
            </a:r>
            <a:endParaRPr lang="de-de" sz="6600"/>
          </a:p>
          <a:p>
            <a:pPr marL="0" marR="0" indent="0" algn="l" defTabSz="914400">
              <a:lnSpc>
                <a:spcPct val="100000"/>
              </a:lnSpc>
              <a:spcBef>
                <a:spcPts val="405"/>
              </a:spcBef>
              <a:spcAft>
                <a:spcPts val="0"/>
              </a:spcAft>
              <a:buNone/>
              <a:tabLst/>
              <a:defRPr lang="de-de"/>
            </a:pPr>
            <a:r>
              <a:rPr lang="de-de" sz="2000"/>
              <a:t> </a:t>
            </a:r>
            <a:endParaRPr lang="de-de" sz="2000"/>
          </a:p>
          <a:p>
            <a:pPr marL="0" marR="0" indent="0" algn="l" defTabSz="914400">
              <a:lnSpc>
                <a:spcPct val="100000"/>
              </a:lnSpc>
              <a:spcBef>
                <a:spcPts val="405"/>
              </a:spcBef>
              <a:spcAft>
                <a:spcPts val="0"/>
              </a:spcAft>
              <a:buNone/>
              <a:tabLst/>
              <a:defRPr lang="de-de"/>
            </a:pPr>
            <a:endParaRPr lang="de-de" sz="2000"/>
          </a:p>
          <a:p>
            <a:pPr marL="0" marR="0" indent="0" algn="l" defTabSz="914400">
              <a:lnSpc>
                <a:spcPct val="100000"/>
              </a:lnSpc>
              <a:spcBef>
                <a:spcPts val="405"/>
              </a:spcBef>
              <a:spcAft>
                <a:spcPts val="0"/>
              </a:spcAft>
              <a:buNone/>
              <a:tabLst/>
              <a:defRPr lang="de-de"/>
            </a:pPr>
            <a:endParaRPr lang="de-de" sz="2000"/>
          </a:p>
        </p:txBody>
      </p:sp>
      <p:sp>
        <p:nvSpPr>
          <p:cNvPr id="3" name="Fußzeilenplatzhalter 3"/>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xle8c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A6BgAANygAAK42AADrKQAAEAAAACYAAAAIAAAAPBAAAP//wQE="/>
              </a:ext>
            </a:extLst>
          </p:cNvSpPr>
          <p:nvPr>
            <p:ph type="ftr" sz="quarter" idx="3"/>
          </p:nvPr>
        </p:nvSpPr>
        <p:spPr>
          <a:noFill/>
          <a:ln>
            <a:noFill/>
          </a:ln>
          <a:effectLst/>
        </p:spPr>
        <p:txBody>
          <a:bodyPr vert="horz" wrap="square" lIns="91440" tIns="45720" rIns="91440" bIns="45720" numCol="1" spcCol="215900" anchor="ctr">
            <a:prstTxWarp prst="textNoShape">
              <a:avLst/>
            </a:prstTxWarp>
          </a:bodyPr>
          <a:lstStyle/>
          <a:p>
            <a:pPr marL="0" marR="0" indent="0" algn="l" defTabSz="914400">
              <a:lnSpc>
                <a:spcPct val="100000"/>
              </a:lnSpc>
              <a:spcBef>
                <a:spcPts val="0"/>
              </a:spcBef>
              <a:spcAft>
                <a:spcPts val="0"/>
              </a:spcAft>
              <a:buNone/>
              <a:tabLst/>
              <a:defRPr lang="de-de"/>
            </a:pPr>
            <a:r>
              <a:t>14.07.2023| KFA Werra-Meißner</a:t>
            </a:r>
          </a:p>
        </p:txBody>
      </p:sp>
      <p:sp>
        <p:nvSpPr>
          <p:cNvPr id="4" name="Fußzeilenplatzhalter 3"/>
          <p:cNvSpPr txBox="1">
            <a:extLst>
              <a:ext uri="smNativeData">
                <pr:smNativeData xmlns:pr="smNativeData" val="SMDATA_13_QFaxZBMAAAAlAAAAEg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Dow9V0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MAwAAaSgAALM0AADHKQAAEAAAACYAAAAIAAAA//////////8="/>
              </a:ext>
            </a:extLst>
          </p:cNvSpPr>
          <p:nvPr/>
        </p:nvSpPr>
        <p:spPr>
          <a:xfrm>
            <a:off x="617220" y="6569075"/>
            <a:ext cx="7949565" cy="222250"/>
          </a:xfrm>
          <a:prstGeom prst="rect">
            <a:avLst/>
          </a:prstGeom>
          <a:noFill/>
          <a:ln>
            <a:noFill/>
          </a:ln>
          <a:effectLst/>
        </p:spPr>
        <p:txBody>
          <a:bodyPr vert="horz" wrap="square" lIns="91440" tIns="45720" rIns="91440" bIns="45720" numCol="1" spcCol="215900" anchor="ctr"/>
          <a:lstStyle>
            <a:lvl1pPr marL="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5pPr>
            <a:lvl6pPr marL="22860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6pPr>
            <a:lvl7pPr marL="27432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7pPr>
            <a:lvl8pPr marL="32004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8pPr>
            <a:lvl9pPr marL="36576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9pPr>
          </a:lstStyle>
          <a:p>
            <a:pPr>
              <a:defRPr lang="de-de" sz="800"/>
            </a:pPr>
            <a:r>
              <a:t>14.07.2023| KFA Werra-Meißner</a:t>
            </a:r>
            <a:endParaRPr lang="de-de">
              <a:solidFill>
                <a:srgbClr val="000000"/>
              </a:solidFill>
              <a:latin typeface="Arial" pitchFamily="2" charset="0"/>
              <a:ea typeface="Calibri" pitchFamily="2" charset="0"/>
              <a:cs typeface="Calibri" pitchFamily="2" charset="0"/>
            </a:endParaRPr>
          </a:p>
        </p:txBody>
      </p:sp>
    </p:spTree>
  </p:cSld>
  <p:clrMapOvr>
    <a:masterClrMapping/>
  </p:clrMapOvr>
  <p:timing>
    <p:tnLst>
      <p:par>
        <p:cTn id="1" dur="indefinite" restart="never" nodeType="tmRoot"/>
      </p:par>
    </p:tnLst>
  </p:timing>
</p:sld>
</file>

<file path=ppt/slides/slide27.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Titel 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Mso9jI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CAgAAtQ4AALY2AADCIgAAEAAAACYAAAAIAAAAPRAAAP//wQE="/>
              </a:ext>
            </a:extLst>
          </p:cNvSpPr>
          <p:nvPr>
            <p:ph type="ctrTitle"/>
          </p:nvPr>
        </p:nvSpPr>
        <p:spPr>
          <a:xfrm>
            <a:off x="448310" y="2390775"/>
            <a:ext cx="8445500" cy="3259455"/>
          </a:xfrm>
          <a:noFill/>
          <a:ln>
            <a:noFill/>
          </a:ln>
          <a:effectLst/>
        </p:spPr>
        <p:txBody>
          <a:bodyPr vert="horz" wrap="square" lIns="0" tIns="45720" rIns="0" bIns="45720" numCol="1" spcCol="215900" anchor="t">
            <a:prstTxWarp prst="textNoShape">
              <a:avLst/>
            </a:prstTxWarp>
          </a:bodyPr>
          <a:lstStyle/>
          <a:p>
            <a:pPr marL="0" marR="0" indent="0" algn="ctr" defTabSz="914400">
              <a:lnSpc>
                <a:spcPct val="100000"/>
              </a:lnSpc>
              <a:spcBef>
                <a:spcPts val="0"/>
              </a:spcBef>
              <a:spcAft>
                <a:spcPts val="0"/>
              </a:spcAft>
              <a:buNone/>
              <a:tabLst/>
              <a:defRPr lang="de-de"/>
            </a:pPr>
            <a:br/>
            <a:r>
              <a:rPr lang="de-de" sz="4000">
                <a:latin typeface="DFB Interstate Light" pitchFamily="0" charset="0"/>
                <a:ea typeface="Arial" pitchFamily="2" charset="0"/>
                <a:cs typeface="Arial" pitchFamily="2" charset="0"/>
              </a:rPr>
              <a:t>FUSSBALLKREIS WERRA-MEISSNER</a:t>
            </a:r>
            <a:br/>
            <a:r>
              <a:rPr lang="de-de" sz="4000">
                <a:latin typeface="DFB Interstate Light" pitchFamily="0" charset="0"/>
                <a:ea typeface="Arial" pitchFamily="2" charset="0"/>
                <a:cs typeface="Arial" pitchFamily="2" charset="0"/>
              </a:rPr>
              <a:t>Bitburger-Pokal 2022/2023</a:t>
            </a:r>
            <a:br/>
            <a:r>
              <a:rPr lang="de-de" sz="4000">
                <a:latin typeface="DFB Interstate Light" pitchFamily="0" charset="0"/>
                <a:ea typeface="Arial" pitchFamily="2" charset="0"/>
                <a:cs typeface="Arial" pitchFamily="2" charset="0"/>
              </a:rPr>
              <a:t> 2. Mannschaften</a:t>
            </a:r>
            <a:br/>
            <a:br/>
            <a:br/>
            <a:br/>
            <a:endParaRPr lang="de-de" sz="4000"/>
          </a:p>
        </p:txBody>
      </p:sp>
    </p:spTree>
  </p:cSld>
  <p:clrMapOvr>
    <a:masterClrMapping/>
  </p:clrMapOvr>
  <p:timing>
    <p:tnLst>
      <p:par>
        <p:cTn id="1" dur="indefinite" restart="never" nodeType="tmRoot"/>
      </p:par>
    </p:tnLst>
  </p:timing>
</p:sld>
</file>

<file path=ppt/slides/slide28.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Inhaltsplatzhalter 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BnrUlM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KAwAA3QwAAJA0AABuJQAAEAAAACYAAAAIAAAAPRAAAP//wQE="/>
              </a:ext>
            </a:extLst>
          </p:cNvSpPr>
          <p:nvPr>
            <p:ph type="body" idx="1"/>
          </p:nvPr>
        </p:nvSpPr>
        <p:spPr>
          <a:xfrm>
            <a:off x="615950" y="2091055"/>
            <a:ext cx="7928610" cy="3993515"/>
          </a:xfrm>
          <a:noFill/>
          <a:ln>
            <a:noFill/>
          </a:ln>
          <a:effectLst/>
        </p:spPr>
        <p:txBody>
          <a:bodyPr vert="horz" wrap="square" lIns="0" tIns="0" rIns="0" bIns="0" numCol="1" spcCol="215900" anchor="t">
            <a:prstTxWarp prst="textNoShape">
              <a:avLst/>
            </a:prstTxWarp>
          </a:bodyPr>
          <a:lstStyle/>
          <a:p>
            <a:pPr marL="0" marR="0" indent="0" algn="l" defTabSz="914400">
              <a:lnSpc>
                <a:spcPct val="100000"/>
              </a:lnSpc>
              <a:spcBef>
                <a:spcPts val="405"/>
              </a:spcBef>
              <a:spcAft>
                <a:spcPts val="0"/>
              </a:spcAft>
              <a:buNone/>
              <a:tabLst/>
              <a:defRPr lang="de-de"/>
            </a:pPr>
            <a:r>
              <a:rPr lang="de-de" sz="2400"/>
              <a:t> </a:t>
            </a:r>
            <a:endParaRPr lang="de-de" sz="2400"/>
          </a:p>
          <a:p>
            <a:pPr marL="0" marR="0" indent="0" algn="l" defTabSz="914400">
              <a:lnSpc>
                <a:spcPct val="100000"/>
              </a:lnSpc>
              <a:spcBef>
                <a:spcPts val="405"/>
              </a:spcBef>
              <a:spcAft>
                <a:spcPts val="0"/>
              </a:spcAft>
              <a:buNone/>
              <a:tabLst/>
              <a:defRPr lang="de-de"/>
            </a:pPr>
            <a:r>
              <a:rPr lang="de-de" sz="2400"/>
              <a:t>- FairPlay ist das sportliche Verhalten, welches über die</a:t>
            </a:r>
            <a:endParaRPr lang="de-de" sz="2400"/>
          </a:p>
          <a:p>
            <a:pPr marL="0" marR="0" indent="0" algn="l" defTabSz="914400">
              <a:lnSpc>
                <a:spcPct val="100000"/>
              </a:lnSpc>
              <a:spcBef>
                <a:spcPts val="405"/>
              </a:spcBef>
              <a:spcAft>
                <a:spcPts val="0"/>
              </a:spcAft>
              <a:buNone/>
              <a:tabLst/>
              <a:defRPr lang="de-de"/>
            </a:pPr>
            <a:r>
              <a:rPr lang="de-de" sz="2400"/>
              <a:t>   vorgegebenen Regeln hinausgeht</a:t>
            </a:r>
            <a:endParaRPr lang="de-de" sz="2400"/>
          </a:p>
          <a:p>
            <a:pPr marL="0" marR="0" indent="0" algn="l" defTabSz="914400">
              <a:lnSpc>
                <a:spcPct val="100000"/>
              </a:lnSpc>
              <a:spcBef>
                <a:spcPts val="405"/>
              </a:spcBef>
              <a:spcAft>
                <a:spcPts val="0"/>
              </a:spcAft>
              <a:buNone/>
              <a:tabLst/>
              <a:defRPr lang="de-de"/>
            </a:pPr>
            <a:r>
              <a:rPr lang="de-de" sz="2400"/>
              <a:t> </a:t>
            </a:r>
            <a:endParaRPr lang="de-de" sz="2400"/>
          </a:p>
          <a:p>
            <a:pPr marL="0" marR="0" indent="0" algn="l" defTabSz="914400">
              <a:lnSpc>
                <a:spcPct val="100000"/>
              </a:lnSpc>
              <a:spcBef>
                <a:spcPts val="405"/>
              </a:spcBef>
              <a:spcAft>
                <a:spcPts val="0"/>
              </a:spcAft>
              <a:buNone/>
              <a:tabLst/>
              <a:defRPr lang="de-de"/>
            </a:pPr>
            <a:r>
              <a:rPr lang="de-de" sz="2400"/>
              <a:t>- Im FairPlay drückt sich die Haltung des Sportlers</a:t>
            </a:r>
            <a:endParaRPr lang="de-de" sz="2400"/>
          </a:p>
          <a:p>
            <a:pPr marL="0" marR="0" indent="0" algn="l" defTabSz="914400">
              <a:lnSpc>
                <a:spcPct val="100000"/>
              </a:lnSpc>
              <a:spcBef>
                <a:spcPts val="405"/>
              </a:spcBef>
              <a:spcAft>
                <a:spcPts val="0"/>
              </a:spcAft>
              <a:buNone/>
              <a:tabLst/>
              <a:defRPr lang="de-de"/>
            </a:pPr>
            <a:r>
              <a:rPr lang="de-de" sz="2400"/>
              <a:t>   gegenüber seinem Gegner aus</a:t>
            </a:r>
            <a:endParaRPr lang="de-de" sz="2400"/>
          </a:p>
          <a:p>
            <a:pPr marL="0" marR="0" indent="0" algn="l" defTabSz="914400">
              <a:lnSpc>
                <a:spcPct val="100000"/>
              </a:lnSpc>
              <a:spcBef>
                <a:spcPts val="405"/>
              </a:spcBef>
              <a:spcAft>
                <a:spcPts val="0"/>
              </a:spcAft>
              <a:buNone/>
              <a:tabLst/>
              <a:defRPr lang="de-de"/>
            </a:pPr>
            <a:endParaRPr lang="de-de" sz="2400"/>
          </a:p>
          <a:p>
            <a:pPr marL="0" marR="0" indent="0" algn="l" defTabSz="914400">
              <a:lnSpc>
                <a:spcPct val="100000"/>
              </a:lnSpc>
              <a:spcBef>
                <a:spcPts val="405"/>
              </a:spcBef>
              <a:spcAft>
                <a:spcPts val="0"/>
              </a:spcAft>
              <a:buNone/>
              <a:tabLst/>
              <a:defRPr lang="de-de"/>
            </a:pPr>
            <a:endParaRPr lang="de-de" sz="2400"/>
          </a:p>
          <a:p>
            <a:pPr marL="0" marR="0" indent="0" algn="l" defTabSz="914400">
              <a:lnSpc>
                <a:spcPct val="100000"/>
              </a:lnSpc>
              <a:spcBef>
                <a:spcPts val="405"/>
              </a:spcBef>
              <a:spcAft>
                <a:spcPts val="0"/>
              </a:spcAft>
              <a:buNone/>
              <a:tabLst/>
              <a:defRPr lang="de-de"/>
            </a:pPr>
            <a:endParaRPr lang="de-de" sz="2400"/>
          </a:p>
          <a:p>
            <a:pPr marL="0" marR="0" indent="0" algn="l" defTabSz="914400">
              <a:lnSpc>
                <a:spcPct val="100000"/>
              </a:lnSpc>
              <a:spcBef>
                <a:spcPts val="405"/>
              </a:spcBef>
              <a:spcAft>
                <a:spcPts val="0"/>
              </a:spcAft>
              <a:buNone/>
              <a:tabLst/>
              <a:defRPr lang="de-de"/>
            </a:pPr>
            <a:endParaRPr lang="de-de" sz="2400"/>
          </a:p>
        </p:txBody>
      </p:sp>
      <p:sp>
        <p:nvSpPr>
          <p:cNvPr id="3" name="Fußzeilenplatzhalter 3"/>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Ciiig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A6BgAANygAAK42AADrKQAAEAAAACYAAAAIAAAAPBAAAP//wQE="/>
              </a:ext>
            </a:extLst>
          </p:cNvSpPr>
          <p:nvPr>
            <p:ph type="ftr" sz="quarter" idx="3"/>
          </p:nvPr>
        </p:nvSpPr>
        <p:spPr>
          <a:noFill/>
          <a:ln>
            <a:noFill/>
          </a:ln>
          <a:effectLst/>
        </p:spPr>
        <p:txBody>
          <a:bodyPr vert="horz" wrap="square" lIns="91440" tIns="45720" rIns="91440" bIns="45720" numCol="1" spcCol="215900" anchor="ctr">
            <a:prstTxWarp prst="textNoShape">
              <a:avLst/>
            </a:prstTxWarp>
          </a:bodyPr>
          <a:lstStyle/>
          <a:p>
            <a:pPr marL="0" marR="0" indent="0" algn="l" defTabSz="914400">
              <a:lnSpc>
                <a:spcPct val="100000"/>
              </a:lnSpc>
              <a:spcBef>
                <a:spcPts val="0"/>
              </a:spcBef>
              <a:spcAft>
                <a:spcPts val="0"/>
              </a:spcAft>
              <a:buNone/>
              <a:tabLst/>
              <a:defRPr lang="de-de"/>
            </a:pPr>
            <a:r>
              <a:t>14.07.2023| KFA Werra-Meißner</a:t>
            </a:r>
          </a:p>
        </p:txBody>
      </p:sp>
      <p:sp>
        <p:nvSpPr>
          <p:cNvPr id="4" name="Abgerundetes Rechteck 6"/>
          <p:cNvSpPr>
            <a:spLocks noGrp="1" noChangeArrowheads="1"/>
            <a:extLst>
              <a:ext uri="smNativeData">
                <pr:smNativeData xmlns:pr="smNativeData" val="SMDATA_13_QFaxZBMAAAAlAAAAZQAAAA0AAAAAAAAAAEgAAAAAAAAASAAAAAAAAAABAAAAAAAAAAEAAABQAAAAhbacS3FV1T8AAAAAAADwvwAAAAAAAOA/AAAAAAAA4D8AAAAAAADgPwAAAAAAAOA/AAAAAAAA4D8AAAAAAADgPwAAAAAAAOA/AAAAAAAA4D8CAAAAjAAAAAEAAAAAAAAAjLTj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QAAAAAAAAACAAAAAAAAAAEAAAAAAAAJPgAAAAAAAAAfAAAAZAAAAGQAAAAAAAAAy8vLAD4AAAAAAAAAHwAAAGQAAABkAAAAAAAAABcAAAAUAAAAAAAAAAAAAAD/fwAA/38AAAAAAAAJAAAABAAAAOQ8ZrYMAAAAEAAAAAAAAAAAAAAAAAAAAAAAAAAeAAAAaAAAAAAAAAAAAAAAAAAAAAAAAAAAAAAAECcAABAnAAAAAAAAAAAAAAAAAAAAAAAAAAAAAAAAAAAAAAAAAAAAAD8AAAAAAAAAwMD/AAAAAAAAAAAAAAAAAAAAAABkAAAAAAAAAH9/fwAKAAAAHwAAAFQAAACMtOMA////AQAAAAAAAAAAAAAAAAAAAAAAAAAAAAAAAAAAAAAAAAAAAAAAAH9/fwAAAAACy8vLAMDA/wB/f38AAAAAAAAAAAAAAAAAAAAAAAAAAAAhAAAAGAAAABQAAADMAwAALwgAAJs0AAAuDAAAEAAAACYAAAAIAAAAvREAAP//4QE="/>
              </a:ext>
            </a:extLst>
          </p:cNvSpPr>
          <p:nvPr>
            <p:ph type="title"/>
          </p:nvPr>
        </p:nvSpPr>
        <p:spPr>
          <a:xfrm>
            <a:off x="617220" y="1330325"/>
            <a:ext cx="7934325" cy="649605"/>
          </a:xfrm>
          <a:prstGeom prst="roundRect">
            <a:avLst>
              <a:gd name="adj" fmla="val 16667"/>
            </a:avLst>
          </a:prstGeom>
          <a:solidFill>
            <a:srgbClr val="8CB4E3"/>
          </a:solidFill>
          <a:ln w="9525" cap="flat" cmpd="sng" algn="ctr">
            <a:solidFill>
              <a:srgbClr val="000000"/>
            </a:solidFill>
            <a:prstDash val="solid"/>
            <a:headEnd type="none"/>
            <a:tailEnd type="none"/>
          </a:ln>
          <a:effectLst>
            <a:outerShdw blurRad="40005" dist="19685" dir="5400000" algn="tr">
              <a:schemeClr val="tx1">
                <a:alpha val="38000"/>
              </a:schemeClr>
            </a:outerShdw>
          </a:effectLst>
        </p:spPr>
        <p:txBody>
          <a:bodyPr vert="horz" wrap="square" lIns="0" tIns="45720" rIns="0" bIns="45720" numCol="1" spcCol="215900" anchor="ctr">
            <a:prstTxWarp prst="textNoShape">
              <a:avLst/>
            </a:prstTxWarp>
          </a:bodyPr>
          <a:lstStyle/>
          <a:p>
            <a:pPr algn="ctr">
              <a:defRPr lang="de-de">
                <a:solidFill>
                  <a:srgbClr val="000000"/>
                </a:solidFill>
                <a:latin typeface="Calibri" pitchFamily="2" charset="0"/>
                <a:ea typeface="Arial" pitchFamily="2" charset="0"/>
                <a:cs typeface="Arial" pitchFamily="2" charset="0"/>
              </a:defRPr>
            </a:pPr>
            <a:r>
              <a:rPr lang="de-de" sz="2400">
                <a:solidFill>
                  <a:schemeClr val="tx1"/>
                </a:solidFill>
                <a:latin typeface="Arial" pitchFamily="2" charset="0"/>
                <a:ea typeface="Arial" pitchFamily="2" charset="0"/>
                <a:cs typeface="Arial" pitchFamily="2" charset="0"/>
              </a:rPr>
              <a:t>Fair Play</a:t>
            </a:r>
            <a:endParaRPr lang="de-de" sz="2400">
              <a:solidFill>
                <a:schemeClr val="tx1"/>
              </a:solidFill>
              <a:latin typeface="Arial" pitchFamily="2" charset="0"/>
              <a:ea typeface="Arial" pitchFamily="2" charset="0"/>
              <a:cs typeface="Arial" pitchFamily="2" charset="0"/>
            </a:endParaRPr>
          </a:p>
        </p:txBody>
      </p:sp>
      <p:sp>
        <p:nvSpPr>
          <p:cNvPr id="5" name="Fußzeilenplatzhalter 3"/>
          <p:cNvSpPr txBox="1">
            <a:extLst>
              <a:ext uri="smNativeData">
                <pr:smNativeData xmlns:pr="smNativeData" val="SMDATA_13_QFaxZBMAAAAlAAAAEg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DWkdto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MAwAAaSgAALM0AADHKQAAEAAAACYAAAAIAAAA//////////8="/>
              </a:ext>
            </a:extLst>
          </p:cNvSpPr>
          <p:nvPr/>
        </p:nvSpPr>
        <p:spPr>
          <a:xfrm>
            <a:off x="617220" y="6569075"/>
            <a:ext cx="7949565" cy="222250"/>
          </a:xfrm>
          <a:prstGeom prst="rect">
            <a:avLst/>
          </a:prstGeom>
          <a:noFill/>
          <a:ln>
            <a:noFill/>
          </a:ln>
          <a:effectLst/>
        </p:spPr>
        <p:txBody>
          <a:bodyPr vert="horz" wrap="square" lIns="91440" tIns="45720" rIns="91440" bIns="45720" numCol="1" spcCol="215900" anchor="ctr"/>
          <a:lstStyle>
            <a:lvl1pPr marL="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5pPr>
            <a:lvl6pPr marL="22860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6pPr>
            <a:lvl7pPr marL="27432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7pPr>
            <a:lvl8pPr marL="32004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8pPr>
            <a:lvl9pPr marL="36576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9pPr>
          </a:lstStyle>
          <a:p>
            <a:pPr>
              <a:defRPr lang="de-de" sz="800"/>
            </a:pPr>
            <a:r>
              <a:t>14.07.2023| KFA Werra-Meißner</a:t>
            </a:r>
            <a:endParaRPr lang="de-de">
              <a:solidFill>
                <a:srgbClr val="000000"/>
              </a:solidFill>
              <a:latin typeface="Arial" pitchFamily="2" charset="0"/>
              <a:ea typeface="Calibri" pitchFamily="2" charset="0"/>
              <a:cs typeface="Calibri" pitchFamily="2" charset="0"/>
            </a:endParaRPr>
          </a:p>
        </p:txBody>
      </p:sp>
    </p:spTree>
  </p:cSld>
  <p:clrMapOvr>
    <a:masterClrMapping/>
  </p:clrMapOvr>
  <p:timing>
    <p:tnLst>
      <p:par>
        <p:cTn id="1" dur="indefinite" restart="never" nodeType="tmRoot"/>
      </p:par>
    </p:tnLst>
  </p:timing>
</p:sld>
</file>

<file path=ppt/slides/slide29.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Inhaltsplatzhalter 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Hooz04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KAwAA3QwAAJA0AABuJQAAEAAAACYAAAAIAAAAPRAAAP//wQE="/>
              </a:ext>
            </a:extLst>
          </p:cNvSpPr>
          <p:nvPr>
            <p:ph type="body" idx="1"/>
          </p:nvPr>
        </p:nvSpPr>
        <p:spPr>
          <a:xfrm>
            <a:off x="615950" y="2091055"/>
            <a:ext cx="7928610" cy="3993515"/>
          </a:xfrm>
          <a:noFill/>
          <a:ln>
            <a:noFill/>
          </a:ln>
          <a:effectLst/>
        </p:spPr>
        <p:txBody>
          <a:bodyPr vert="horz" wrap="square" lIns="0" tIns="0" rIns="0" bIns="0" numCol="1" spcCol="215900" anchor="t">
            <a:prstTxWarp prst="textNoShape">
              <a:avLst/>
            </a:prstTxWarp>
          </a:bodyPr>
          <a:lstStyle/>
          <a:p>
            <a:pPr marL="342900" marR="0" indent="-342900" algn="l" defTabSz="914400">
              <a:lnSpc>
                <a:spcPct val="100000"/>
              </a:lnSpc>
              <a:spcBef>
                <a:spcPts val="600"/>
              </a:spcBef>
              <a:spcAft>
                <a:spcPts val="0"/>
              </a:spcAft>
              <a:buNone/>
              <a:tabLst/>
              <a:defRPr lang="de-de"/>
            </a:pPr>
            <a:r>
              <a:rPr lang="de-de" sz="2000"/>
              <a:t>• </a:t>
            </a:r>
            <a:r>
              <a:rPr lang="de-de" sz="2400"/>
              <a:t>die Anerkennung und Einhaltung der Spielregeln </a:t>
            </a:r>
            <a:endParaRPr lang="de-de" sz="2400"/>
          </a:p>
          <a:p>
            <a:pPr marL="342900" marR="0" indent="-342900" algn="l" defTabSz="914400">
              <a:lnSpc>
                <a:spcPct val="100000"/>
              </a:lnSpc>
              <a:spcBef>
                <a:spcPts val="600"/>
              </a:spcBef>
              <a:spcAft>
                <a:spcPts val="0"/>
              </a:spcAft>
              <a:buNone/>
              <a:tabLst/>
              <a:defRPr lang="de-de"/>
            </a:pPr>
            <a:endParaRPr lang="de-de" sz="2400"/>
          </a:p>
          <a:p>
            <a:pPr marL="342900" marR="0" indent="-342900" algn="l" defTabSz="914400">
              <a:lnSpc>
                <a:spcPct val="100000"/>
              </a:lnSpc>
              <a:spcBef>
                <a:spcPts val="600"/>
              </a:spcBef>
              <a:spcAft>
                <a:spcPts val="0"/>
              </a:spcAft>
              <a:buNone/>
              <a:tabLst/>
              <a:defRPr lang="de-de"/>
            </a:pPr>
            <a:r>
              <a:rPr lang="de-de" sz="2400"/>
              <a:t>• den partnerschaftlichen Umgang mit dem Gegner </a:t>
            </a:r>
            <a:endParaRPr lang="de-de" sz="2400"/>
          </a:p>
          <a:p>
            <a:pPr marL="342900" marR="0" indent="-342900" algn="l" defTabSz="914400">
              <a:lnSpc>
                <a:spcPct val="100000"/>
              </a:lnSpc>
              <a:spcBef>
                <a:spcPts val="600"/>
              </a:spcBef>
              <a:spcAft>
                <a:spcPts val="0"/>
              </a:spcAft>
              <a:buNone/>
              <a:tabLst/>
              <a:defRPr lang="de-de"/>
            </a:pPr>
            <a:endParaRPr lang="de-de" sz="2400"/>
          </a:p>
          <a:p>
            <a:pPr marL="342900" marR="0" indent="-342900" algn="l" defTabSz="914400">
              <a:lnSpc>
                <a:spcPct val="100000"/>
              </a:lnSpc>
              <a:spcBef>
                <a:spcPts val="600"/>
              </a:spcBef>
              <a:spcAft>
                <a:spcPts val="0"/>
              </a:spcAft>
              <a:buNone/>
              <a:tabLst/>
              <a:defRPr lang="de-de"/>
            </a:pPr>
            <a:r>
              <a:rPr lang="de-de" sz="2400"/>
              <a:t>• auf gleiche Chancen und Bedingungen achten </a:t>
            </a:r>
            <a:endParaRPr lang="de-de" sz="2400"/>
          </a:p>
          <a:p>
            <a:pPr marL="342900" marR="0" indent="-342900" algn="l" defTabSz="914400">
              <a:lnSpc>
                <a:spcPct val="100000"/>
              </a:lnSpc>
              <a:spcBef>
                <a:spcPts val="600"/>
              </a:spcBef>
              <a:spcAft>
                <a:spcPts val="0"/>
              </a:spcAft>
              <a:buNone/>
              <a:tabLst/>
              <a:defRPr lang="de-de"/>
            </a:pPr>
            <a:endParaRPr lang="de-de" sz="2400"/>
          </a:p>
          <a:p>
            <a:pPr marL="342900" marR="0" indent="-342900" algn="l" defTabSz="914400">
              <a:lnSpc>
                <a:spcPct val="100000"/>
              </a:lnSpc>
              <a:spcBef>
                <a:spcPts val="600"/>
              </a:spcBef>
              <a:spcAft>
                <a:spcPts val="0"/>
              </a:spcAft>
              <a:buNone/>
              <a:tabLst/>
              <a:defRPr lang="de-de"/>
            </a:pPr>
            <a:r>
              <a:rPr lang="de-de" sz="2400"/>
              <a:t>• gewinnen wollen, aber nicht um jeden Preis </a:t>
            </a:r>
            <a:endParaRPr lang="de-de" sz="2400"/>
          </a:p>
          <a:p>
            <a:pPr marL="342900" marR="0" indent="-342900" algn="l" defTabSz="914400">
              <a:lnSpc>
                <a:spcPct val="100000"/>
              </a:lnSpc>
              <a:spcBef>
                <a:spcPts val="600"/>
              </a:spcBef>
              <a:spcAft>
                <a:spcPts val="0"/>
              </a:spcAft>
              <a:buNone/>
              <a:tabLst/>
              <a:defRPr lang="de-de"/>
            </a:pPr>
            <a:endParaRPr lang="de-de" sz="2400"/>
          </a:p>
          <a:p>
            <a:pPr marL="342900" marR="0" indent="-342900" algn="l" defTabSz="914400">
              <a:lnSpc>
                <a:spcPct val="100000"/>
              </a:lnSpc>
              <a:spcBef>
                <a:spcPts val="600"/>
              </a:spcBef>
              <a:spcAft>
                <a:spcPts val="0"/>
              </a:spcAft>
              <a:buNone/>
              <a:tabLst/>
              <a:defRPr lang="de-de"/>
            </a:pPr>
            <a:r>
              <a:rPr lang="de-de" sz="2400"/>
              <a:t>• Haltung in Sieg und Niederlage bewahren</a:t>
            </a:r>
            <a:endParaRPr lang="de-de" sz="2400"/>
          </a:p>
          <a:p>
            <a:pPr marL="0" marR="0" indent="0" algn="l" defTabSz="914400">
              <a:lnSpc>
                <a:spcPct val="100000"/>
              </a:lnSpc>
              <a:spcBef>
                <a:spcPts val="405"/>
              </a:spcBef>
              <a:spcAft>
                <a:spcPts val="0"/>
              </a:spcAft>
              <a:buNone/>
              <a:tabLst/>
              <a:defRPr lang="de-de"/>
            </a:pPr>
            <a:endParaRPr lang="de-de" sz="2400"/>
          </a:p>
        </p:txBody>
      </p:sp>
      <p:sp>
        <p:nvSpPr>
          <p:cNvPr id="3" name="Fußzeilenplatzhalter 3"/>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HV1+3Y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A6BgAANygAAK42AADrKQAAEAAAACYAAAAIAAAAPBAAAP//wQE="/>
              </a:ext>
            </a:extLst>
          </p:cNvSpPr>
          <p:nvPr>
            <p:ph type="ftr" sz="quarter" idx="3"/>
          </p:nvPr>
        </p:nvSpPr>
        <p:spPr>
          <a:noFill/>
          <a:ln>
            <a:noFill/>
          </a:ln>
          <a:effectLst/>
        </p:spPr>
        <p:txBody>
          <a:bodyPr vert="horz" wrap="square" lIns="91440" tIns="45720" rIns="91440" bIns="45720" numCol="1" spcCol="215900" anchor="ctr">
            <a:prstTxWarp prst="textNoShape">
              <a:avLst/>
            </a:prstTxWarp>
          </a:bodyPr>
          <a:lstStyle/>
          <a:p>
            <a:pPr marL="0" marR="0" indent="0" algn="l" defTabSz="914400">
              <a:lnSpc>
                <a:spcPct val="100000"/>
              </a:lnSpc>
              <a:spcBef>
                <a:spcPts val="0"/>
              </a:spcBef>
              <a:spcAft>
                <a:spcPts val="0"/>
              </a:spcAft>
              <a:buNone/>
              <a:tabLst/>
              <a:defRPr lang="de-de"/>
            </a:pPr>
            <a:r>
              <a:t>14.07.2023| KFA Werra-Meißner</a:t>
            </a:r>
          </a:p>
        </p:txBody>
      </p:sp>
      <p:sp>
        <p:nvSpPr>
          <p:cNvPr id="4" name="Abgerundetes Rechteck 6"/>
          <p:cNvSpPr>
            <a:spLocks noGrp="1" noChangeArrowheads="1"/>
            <a:extLst>
              <a:ext uri="smNativeData">
                <pr:smNativeData xmlns:pr="smNativeData" val="SMDATA_13_QFaxZBMAAAAlAAAAZQAAAA0AAAAAAAAAAEgAAAAAAAAASAAAAAAAAAABAAAAAAAAAAEAAABQAAAAhbacS3FV1T8AAAAAAADwvwAAAAAAAOA/AAAAAAAA4D8AAAAAAADgPwAAAAAAAOA/AAAAAAAA4D8AAAAAAADgPwAAAAAAAOA/AAAAAAAA4D8CAAAAjAAAAAEAAAAAAAAAjLTj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QAAAAAAAAACAAAAAAAAAAEAAAAAAAAJPgAAAAAAAAAfAAAAZAAAAGQAAAAAAAAAy8vLAD4AAAAAAAAAHwAAAGQAAABkAAAAAAAAABcAAAAUAAAAAAAAAAAAAAD/fwAA/38AAAAAAAAJAAAABAAAALn7LJoMAAAAEAAAAAAAAAAAAAAAAAAAAAAAAAAeAAAAaAAAAAAAAAAAAAAAAAAAAAAAAAAAAAAAECcAABAnAAAAAAAAAAAAAAAAAAAAAAAAAAAAAAAAAAAAAAAAAAAAAD8AAAAAAAAAwMD/AAAAAAAAAAAAAAAAAAAAAABkAAAAAAAAAH9/fwAKAAAAHwAAAFQAAACMtOMA////AQAAAAAAAAAAAAAAAAAAAAAAAAAAAAAAAAAAAAAAAAAAAAAAAH9/fwAAAAACy8vLAMDA/wB/f38AAAAAAAAAAAAAAAAAAAAAAAAAAAAhAAAAGAAAABQAAADMAwAALwgAAJs0AAAuDAAAEAAAACYAAAAIAAAAvREAAP//4QE="/>
              </a:ext>
            </a:extLst>
          </p:cNvSpPr>
          <p:nvPr>
            <p:ph type="title"/>
          </p:nvPr>
        </p:nvSpPr>
        <p:spPr>
          <a:xfrm>
            <a:off x="617220" y="1330325"/>
            <a:ext cx="7934325" cy="649605"/>
          </a:xfrm>
          <a:prstGeom prst="roundRect">
            <a:avLst>
              <a:gd name="adj" fmla="val 16667"/>
            </a:avLst>
          </a:prstGeom>
          <a:solidFill>
            <a:srgbClr val="8CB4E3"/>
          </a:solidFill>
          <a:ln w="9525" cap="flat" cmpd="sng" algn="ctr">
            <a:solidFill>
              <a:srgbClr val="000000"/>
            </a:solidFill>
            <a:prstDash val="solid"/>
            <a:headEnd type="none"/>
            <a:tailEnd type="none"/>
          </a:ln>
          <a:effectLst>
            <a:outerShdw blurRad="40005" dist="19685" dir="5400000" algn="tr">
              <a:schemeClr val="tx1">
                <a:alpha val="38000"/>
              </a:schemeClr>
            </a:outerShdw>
          </a:effectLst>
        </p:spPr>
        <p:txBody>
          <a:bodyPr vert="horz" wrap="square" lIns="0" tIns="45720" rIns="0" bIns="45720" numCol="1" spcCol="215900" anchor="ctr">
            <a:prstTxWarp prst="textNoShape">
              <a:avLst/>
            </a:prstTxWarp>
          </a:bodyPr>
          <a:lstStyle/>
          <a:p>
            <a:pPr algn="ctr">
              <a:defRPr lang="de-de">
                <a:solidFill>
                  <a:srgbClr val="000000"/>
                </a:solidFill>
                <a:latin typeface="Calibri" pitchFamily="2" charset="0"/>
                <a:ea typeface="Arial" pitchFamily="2" charset="0"/>
                <a:cs typeface="Arial" pitchFamily="2" charset="0"/>
              </a:defRPr>
            </a:pPr>
            <a:r>
              <a:rPr lang="de-de" sz="2400">
                <a:solidFill>
                  <a:schemeClr val="tx1"/>
                </a:solidFill>
                <a:latin typeface="Arial" pitchFamily="2" charset="0"/>
                <a:ea typeface="Arial" pitchFamily="2" charset="0"/>
                <a:cs typeface="Arial" pitchFamily="2" charset="0"/>
              </a:rPr>
              <a:t>Fair Play gebietet:</a:t>
            </a:r>
            <a:endParaRPr lang="de-de" sz="2400">
              <a:solidFill>
                <a:schemeClr val="tx1"/>
              </a:solidFill>
              <a:latin typeface="Arial" pitchFamily="2" charset="0"/>
              <a:ea typeface="Arial" pitchFamily="2" charset="0"/>
              <a:cs typeface="Arial" pitchFamily="2" charset="0"/>
            </a:endParaRPr>
          </a:p>
        </p:txBody>
      </p:sp>
      <p:sp>
        <p:nvSpPr>
          <p:cNvPr id="5" name="Fußzeilenplatzhalter 3"/>
          <p:cNvSpPr txBox="1">
            <a:extLst>
              <a:ext uri="smNativeData">
                <pr:smNativeData xmlns:pr="smNativeData" val="SMDATA_13_QFaxZBMAAAAlAAAAEg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OmrqOg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MAwAAaSgAALM0AADHKQAAEAAAACYAAAAIAAAA//////////8="/>
              </a:ext>
            </a:extLst>
          </p:cNvSpPr>
          <p:nvPr/>
        </p:nvSpPr>
        <p:spPr>
          <a:xfrm>
            <a:off x="617220" y="6569075"/>
            <a:ext cx="7949565" cy="222250"/>
          </a:xfrm>
          <a:prstGeom prst="rect">
            <a:avLst/>
          </a:prstGeom>
          <a:noFill/>
          <a:ln>
            <a:noFill/>
          </a:ln>
          <a:effectLst/>
        </p:spPr>
        <p:txBody>
          <a:bodyPr vert="horz" wrap="square" lIns="91440" tIns="45720" rIns="91440" bIns="45720" numCol="1" spcCol="215900" anchor="ctr"/>
          <a:lstStyle>
            <a:lvl1pPr marL="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5pPr>
            <a:lvl6pPr marL="22860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6pPr>
            <a:lvl7pPr marL="27432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7pPr>
            <a:lvl8pPr marL="32004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8pPr>
            <a:lvl9pPr marL="36576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9pPr>
          </a:lstStyle>
          <a:p>
            <a:pPr>
              <a:defRPr lang="de-de" sz="800"/>
            </a:pPr>
            <a:r>
              <a:t>14.07.2023| KFA Werra-Meißner</a:t>
            </a:r>
            <a:endParaRPr lang="de-de">
              <a:solidFill>
                <a:srgbClr val="000000"/>
              </a:solidFill>
              <a:latin typeface="Arial" pitchFamily="2" charset="0"/>
              <a:ea typeface="Calibri" pitchFamily="2" charset="0"/>
              <a:cs typeface="Calibri" pitchFamily="2" charset="0"/>
            </a:endParaRPr>
          </a:p>
        </p:txBody>
      </p:sp>
    </p:spTree>
  </p:cSld>
  <p:clrMapOvr>
    <a:masterClrMapping/>
  </p:clrMapOvr>
  <p:timing>
    <p:tnLst>
      <p:par>
        <p:cTn id="1" dur="indefinite" restart="never" nodeType="tmRoot"/>
      </p:par>
    </p:tnLst>
  </p:timing>
</p:sld>
</file>

<file path=ppt/slides/slide3.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Fußzeilenplatzhalter 3"/>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H9/fwDu7OEDzMzMAMDA/wB/f38AAAAAAAAAAAAAAAAAAAAAAAAAAAAhAAAAGAAAABQAAADMAwAAaSgAALM0AADHKQAAEAAAACYAAAAIAAAAPZAAAH8AAAA="/>
              </a:ext>
            </a:extLst>
          </p:cNvSpPr>
          <p:nvPr>
            <p:ph type="ftr" sz="quarter" idx="3"/>
          </p:nvPr>
        </p:nvSpPr>
        <p:spPr>
          <a:xfrm>
            <a:off x="617220" y="6569075"/>
            <a:ext cx="7949565" cy="222250"/>
          </a:xfrm>
          <a:noFill/>
        </p:spPr>
        <p:txBody>
          <a:bodyPr vert="horz" wrap="square" lIns="91440" tIns="45720" rIns="91440" bIns="45720" numCol="1" spcCol="215900" anchor="ctr">
            <a:prstTxWarp prst="textNoShape">
              <a:avLst/>
            </a:prstTxWarp>
          </a:bodyPr>
          <a:lstStyle>
            <a:lvl1pPr>
              <a:defRPr lang="de-de">
                <a:solidFill>
                  <a:schemeClr val="tx1"/>
                </a:solidFill>
                <a:latin typeface="Calibri" pitchFamily="2" charset="0"/>
                <a:ea typeface="Calibri" pitchFamily="2" charset="0"/>
                <a:cs typeface="Calibri" pitchFamily="2" charset="0"/>
              </a:defRPr>
            </a:lvl1pPr>
            <a:lvl2pPr marL="742950" indent="-285750">
              <a:defRPr lang="de-de">
                <a:solidFill>
                  <a:schemeClr val="tx1"/>
                </a:solidFill>
                <a:latin typeface="Calibri" pitchFamily="2" charset="0"/>
                <a:ea typeface="Calibri" pitchFamily="2" charset="0"/>
                <a:cs typeface="Calibri" pitchFamily="2" charset="0"/>
              </a:defRPr>
            </a:lvl2pPr>
            <a:lvl3pPr marL="1143000" indent="-228600">
              <a:defRPr lang="de-de">
                <a:solidFill>
                  <a:schemeClr val="tx1"/>
                </a:solidFill>
                <a:latin typeface="Calibri" pitchFamily="2" charset="0"/>
                <a:ea typeface="Calibri" pitchFamily="2" charset="0"/>
                <a:cs typeface="Calibri" pitchFamily="2" charset="0"/>
              </a:defRPr>
            </a:lvl3pPr>
            <a:lvl4pPr marL="1600200" indent="-228600">
              <a:defRPr lang="de-de">
                <a:solidFill>
                  <a:schemeClr val="tx1"/>
                </a:solidFill>
                <a:latin typeface="Calibri" pitchFamily="2" charset="0"/>
                <a:ea typeface="Calibri" pitchFamily="2" charset="0"/>
                <a:cs typeface="Calibri" pitchFamily="2" charset="0"/>
              </a:defRPr>
            </a:lvl4pPr>
            <a:lvl5pPr marL="2057400" indent="-228600">
              <a:defRPr lang="de-de">
                <a:solidFill>
                  <a:schemeClr val="tx1"/>
                </a:solidFill>
                <a:latin typeface="Calibri" pitchFamily="2" charset="0"/>
                <a:ea typeface="Calibri" pitchFamily="2" charset="0"/>
                <a:cs typeface="Calibri" pitchFamily="2" charset="0"/>
              </a:defRPr>
            </a:lvl5pPr>
            <a:lvl6pPr marL="2514600" indent="-228600">
              <a:spcBef>
                <a:spcPts val="0"/>
              </a:spcBef>
              <a:spcAft>
                <a:spcPts val="0"/>
              </a:spcAft>
              <a:defRPr lang="de-de">
                <a:solidFill>
                  <a:schemeClr val="tx1"/>
                </a:solidFill>
                <a:latin typeface="Calibri" pitchFamily="2" charset="0"/>
                <a:ea typeface="Calibri" pitchFamily="2" charset="0"/>
                <a:cs typeface="Calibri" pitchFamily="2" charset="0"/>
              </a:defRPr>
            </a:lvl6pPr>
            <a:lvl7pPr marL="2971800" indent="-228600">
              <a:spcBef>
                <a:spcPts val="0"/>
              </a:spcBef>
              <a:spcAft>
                <a:spcPts val="0"/>
              </a:spcAft>
              <a:defRPr lang="de-de">
                <a:solidFill>
                  <a:schemeClr val="tx1"/>
                </a:solidFill>
                <a:latin typeface="Calibri" pitchFamily="2" charset="0"/>
                <a:ea typeface="Calibri" pitchFamily="2" charset="0"/>
                <a:cs typeface="Calibri" pitchFamily="2" charset="0"/>
              </a:defRPr>
            </a:lvl7pPr>
            <a:lvl8pPr marL="3429000" indent="-228600">
              <a:spcBef>
                <a:spcPts val="0"/>
              </a:spcBef>
              <a:spcAft>
                <a:spcPts val="0"/>
              </a:spcAft>
              <a:defRPr lang="de-de">
                <a:solidFill>
                  <a:schemeClr val="tx1"/>
                </a:solidFill>
                <a:latin typeface="Calibri" pitchFamily="2" charset="0"/>
                <a:ea typeface="Calibri" pitchFamily="2" charset="0"/>
                <a:cs typeface="Calibri" pitchFamily="2" charset="0"/>
              </a:defRPr>
            </a:lvl8pPr>
            <a:lvl9pPr marL="3886200" indent="-228600">
              <a:spcBef>
                <a:spcPts val="0"/>
              </a:spcBef>
              <a:spcAft>
                <a:spcPts val="0"/>
              </a:spcAft>
              <a:defRPr lang="de-de">
                <a:solidFill>
                  <a:schemeClr val="tx1"/>
                </a:solidFill>
                <a:latin typeface="Calibri" pitchFamily="2" charset="0"/>
                <a:ea typeface="Calibri" pitchFamily="2" charset="0"/>
                <a:cs typeface="Calibri" pitchFamily="2" charset="0"/>
              </a:defRPr>
            </a:lvl9pPr>
          </a:lstStyle>
          <a:p>
            <a:pPr>
              <a:spcBef>
                <a:spcPts val="0"/>
              </a:spcBef>
              <a:spcAft>
                <a:spcPts val="0"/>
              </a:spcAft>
              <a:defRPr lang="de-de"/>
            </a:pPr>
            <a:r>
              <a:t>14.07.2023| KFA Werra-Meißner</a:t>
            </a:r>
            <a:endParaRPr lang="de-de">
              <a:solidFill>
                <a:srgbClr val="000000"/>
              </a:solidFill>
              <a:latin typeface="Arial" pitchFamily="2" charset="0"/>
              <a:ea typeface="Calibri" pitchFamily="2" charset="0"/>
              <a:cs typeface="Calibri" pitchFamily="2" charset="0"/>
            </a:endParaRPr>
          </a:p>
        </p:txBody>
      </p:sp>
      <p:sp>
        <p:nvSpPr>
          <p:cNvPr id="3" name="Titel 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AAAAAH9/fwDu7OEDzMzMAMDA/wB/f38AAAAAAAAAAAAAAAAAAAAAAAAAAAAhAAAAGAAAABQAAADNAwAALwgAAJw0AACwCwAAEAAAACYAAAAIAAAAAQAAAAAAAAA="/>
              </a:ext>
            </a:extLst>
          </p:cNvSpPr>
          <p:nvPr>
            <p:ph type="title"/>
          </p:nvPr>
        </p:nvSpPr>
        <p:spPr>
          <a:xfrm>
            <a:off x="617855" y="1330325"/>
            <a:ext cx="7934325" cy="569595"/>
          </a:xfrm>
        </p:spPr>
        <p:txBody>
          <a:bodyPr/>
          <a:lstStyle/>
          <a:p>
            <a:pPr algn="ctr">
              <a:defRPr lang="de-de"/>
            </a:pPr>
            <a:r>
              <a:rPr lang="de-de" sz="2800" b="1"/>
              <a:t>Mannschaften in Verbandsspielklassen</a:t>
            </a:r>
            <a:endParaRPr lang="de-de" sz="2800" b="1"/>
          </a:p>
        </p:txBody>
      </p:sp>
      <p:sp>
        <p:nvSpPr>
          <p:cNvPr id="4" name="Inhaltsplatzhalter 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AAAAAH9/fwDu7OEDzMzMAMDA/wB/f38AAAAAAAAAAAAAAAAAAAAAAAAAAAAhAAAAGAAAABQAAAC9AwAAyw0AAMoyAABdJgAAEAAAACYAAAAIAAAAPRAAAAAAAAA="/>
              </a:ext>
            </a:extLst>
          </p:cNvSpPr>
          <p:nvPr>
            <p:ph type="body" idx="1"/>
          </p:nvPr>
        </p:nvSpPr>
        <p:spPr>
          <a:xfrm>
            <a:off x="607695" y="2242185"/>
            <a:ext cx="7648575" cy="3994150"/>
          </a:xfrm>
        </p:spPr>
        <p:txBody>
          <a:bodyPr vert="horz" wrap="square" lIns="0" tIns="0" rIns="0" bIns="0" numCol="1" spcCol="215900" anchor="t">
            <a:prstTxWarp prst="textNoShape">
              <a:avLst/>
            </a:prstTxWarp>
          </a:bodyPr>
          <a:lstStyle/>
          <a:p>
            <a:pPr>
              <a:defRPr lang="de-de"/>
            </a:pPr>
            <a:endParaRPr lang="de-de" sz="2000"/>
          </a:p>
          <a:p>
            <a:pPr marL="285750" indent="-285750">
              <a:buFont typeface="Arial" pitchFamily="2" charset="0"/>
              <a:buChar char="•"/>
              <a:defRPr lang="de-de"/>
            </a:pPr>
            <a:r>
              <a:rPr lang="de-de" sz="2200" b="1" u="sng"/>
              <a:t>Hessenliga</a:t>
            </a:r>
            <a:r>
              <a:rPr lang="de-de" sz="2000" b="1"/>
              <a:t>			SV Adler Weidenhausen</a:t>
            </a:r>
            <a:br/>
            <a:br/>
            <a:endParaRPr lang="de-de" sz="2000" b="1"/>
          </a:p>
          <a:p>
            <a:pPr marL="285750" indent="-285750">
              <a:buFont typeface="Arial" pitchFamily="2" charset="0"/>
              <a:buChar char="•"/>
              <a:defRPr lang="de-de"/>
            </a:pPr>
            <a:r>
              <a:rPr lang="de-de" sz="2200" b="1" u="sng"/>
              <a:t>Verbandsliga</a:t>
            </a:r>
            <a:r>
              <a:rPr lang="de-de" sz="2000" b="1"/>
              <a:t>		Lichtenauer FV</a:t>
            </a:r>
            <a:br/>
            <a:r>
              <a:rPr lang="de-de" sz="2000" b="1"/>
              <a:t>				SG Klei./Hun./Doh.</a:t>
            </a:r>
            <a:endParaRPr lang="de-de" sz="2000" b="1"/>
          </a:p>
          <a:p>
            <a:pPr>
              <a:spcBef>
                <a:spcPts val="0"/>
              </a:spcBef>
              <a:defRPr lang="de-de"/>
            </a:pPr>
            <a:r>
              <a:rPr lang="de-de" sz="2000" b="1"/>
              <a:t>				SV Reichensachen</a:t>
            </a:r>
            <a:br/>
            <a:endParaRPr lang="de-de" sz="2000" b="1"/>
          </a:p>
          <a:p>
            <a:pPr marL="285750" indent="-285750">
              <a:buFont typeface="Arial" pitchFamily="2" charset="0"/>
              <a:buChar char="•"/>
              <a:defRPr lang="de-de"/>
            </a:pPr>
            <a:endParaRPr lang="de-de" sz="1000" b="1"/>
          </a:p>
          <a:p>
            <a:pPr marL="285750" indent="-285750">
              <a:buFont typeface="Arial" pitchFamily="2" charset="0"/>
              <a:buChar char="•"/>
              <a:defRPr lang="de-de"/>
            </a:pPr>
            <a:r>
              <a:rPr lang="de-de" sz="2200" b="1" u="sng"/>
              <a:t>Gruppenliga</a:t>
            </a:r>
            <a:r>
              <a:rPr lang="de-de" sz="2000" b="1"/>
              <a:t>		VFL Wanfried</a:t>
            </a:r>
            <a:endParaRPr lang="de-de" b="1"/>
          </a:p>
        </p:txBody>
      </p:sp>
    </p:spTree>
  </p:cSld>
  <p:clrMapOvr>
    <a:masterClrMapping/>
  </p:clrMapOvr>
  <p:timing>
    <p:tnLst>
      <p:par>
        <p:cTn id="1" dur="indefinite" restart="never" nodeType="tmRoot"/>
      </p:par>
    </p:tnLst>
  </p:timing>
</p:sld>
</file>

<file path=ppt/slides/slide30.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Inhaltsplatzhalter 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MV8wPo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VAwAA3QwAAJs0AABuJQAAEAAAACYAAAAIAAAAPRAAAP//wQE="/>
              </a:ext>
            </a:extLst>
          </p:cNvSpPr>
          <p:nvPr>
            <p:ph type="body" idx="1"/>
          </p:nvPr>
        </p:nvSpPr>
        <p:spPr>
          <a:xfrm>
            <a:off x="622935" y="2091055"/>
            <a:ext cx="7928610" cy="3993515"/>
          </a:xfrm>
          <a:noFill/>
          <a:ln>
            <a:noFill/>
          </a:ln>
          <a:effectLst/>
        </p:spPr>
        <p:txBody>
          <a:bodyPr vert="horz" wrap="square" lIns="0" tIns="0" rIns="0" bIns="0" numCol="1" spcCol="215900" anchor="t">
            <a:prstTxWarp prst="textNoShape">
              <a:avLst/>
            </a:prstTxWarp>
          </a:bodyPr>
          <a:lstStyle/>
          <a:p>
            <a:pPr marL="0" marR="0" indent="0" algn="l" defTabSz="914400">
              <a:lnSpc>
                <a:spcPct val="100000"/>
              </a:lnSpc>
              <a:spcBef>
                <a:spcPts val="405"/>
              </a:spcBef>
              <a:spcAft>
                <a:spcPts val="0"/>
              </a:spcAft>
              <a:buNone/>
              <a:tabLst/>
              <a:defRPr lang="de-de"/>
            </a:pPr>
            <a:endParaRPr lang="de-de" sz="2000"/>
          </a:p>
          <a:p>
            <a:pPr marL="0" marR="0" indent="0" algn="l" defTabSz="914400">
              <a:lnSpc>
                <a:spcPct val="100000"/>
              </a:lnSpc>
              <a:spcBef>
                <a:spcPts val="405"/>
              </a:spcBef>
              <a:spcAft>
                <a:spcPts val="0"/>
              </a:spcAft>
              <a:buNone/>
              <a:tabLst/>
              <a:defRPr lang="de-de"/>
            </a:pPr>
            <a:r>
              <a:rPr lang="de-de" sz="2000"/>
              <a:t>  Gemeldete Mannschaften 		15	</a:t>
            </a:r>
            <a:endParaRPr lang="de-de" sz="2000"/>
          </a:p>
          <a:p>
            <a:pPr marL="0" marR="0" indent="0" algn="l" defTabSz="914400">
              <a:lnSpc>
                <a:spcPct val="100000"/>
              </a:lnSpc>
              <a:spcBef>
                <a:spcPts val="405"/>
              </a:spcBef>
              <a:spcAft>
                <a:spcPts val="0"/>
              </a:spcAft>
              <a:buNone/>
              <a:tabLst/>
              <a:defRPr lang="de-de"/>
            </a:pPr>
            <a:endParaRPr lang="de-de" sz="2400"/>
          </a:p>
          <a:p>
            <a:pPr marL="342900" marR="0" indent="-342900" algn="l" defTabSz="914400">
              <a:lnSpc>
                <a:spcPct val="100000"/>
              </a:lnSpc>
              <a:spcBef>
                <a:spcPts val="600"/>
              </a:spcBef>
              <a:spcAft>
                <a:spcPts val="0"/>
              </a:spcAft>
              <a:buClrTx/>
              <a:buSzTx/>
              <a:buFont typeface="Arial" pitchFamily="2" charset="0"/>
              <a:buChar char="•"/>
              <a:tabLst/>
              <a:defRPr lang="de-de"/>
            </a:pPr>
            <a:r>
              <a:rPr lang="de-de" sz="2000"/>
              <a:t>Kreisliga A				 4</a:t>
            </a:r>
            <a:endParaRPr lang="de-de" sz="2000"/>
          </a:p>
          <a:p>
            <a:pPr marL="342900" marR="0" indent="-342900" algn="l" defTabSz="914400">
              <a:lnSpc>
                <a:spcPct val="100000"/>
              </a:lnSpc>
              <a:spcBef>
                <a:spcPts val="600"/>
              </a:spcBef>
              <a:spcAft>
                <a:spcPts val="0"/>
              </a:spcAft>
              <a:buClrTx/>
              <a:buSzTx/>
              <a:buFont typeface="Arial" pitchFamily="2" charset="0"/>
              <a:buChar char="•"/>
              <a:tabLst/>
              <a:defRPr lang="de-de"/>
            </a:pPr>
            <a:r>
              <a:rPr lang="de-de" sz="2000"/>
              <a:t>Kreisliga B				 6</a:t>
            </a:r>
            <a:endParaRPr lang="de-de" sz="2000"/>
          </a:p>
          <a:p>
            <a:pPr marL="342900" marR="0" indent="-342900" algn="l" defTabSz="914400">
              <a:lnSpc>
                <a:spcPct val="100000"/>
              </a:lnSpc>
              <a:spcBef>
                <a:spcPts val="600"/>
              </a:spcBef>
              <a:spcAft>
                <a:spcPts val="0"/>
              </a:spcAft>
              <a:buClrTx/>
              <a:buSzTx/>
              <a:buFont typeface="Arial" pitchFamily="2" charset="0"/>
              <a:buChar char="•"/>
              <a:tabLst/>
              <a:defRPr lang="de-de"/>
            </a:pPr>
            <a:r>
              <a:rPr lang="de-de" sz="2000"/>
              <a:t>Kreisliga C				 5</a:t>
            </a:r>
            <a:endParaRPr lang="de-de" sz="2000"/>
          </a:p>
          <a:p>
            <a:pPr marL="0" marR="0" indent="0" algn="l" defTabSz="914400">
              <a:lnSpc>
                <a:spcPct val="100000"/>
              </a:lnSpc>
              <a:spcBef>
                <a:spcPts val="405"/>
              </a:spcBef>
              <a:spcAft>
                <a:spcPts val="0"/>
              </a:spcAft>
              <a:buNone/>
              <a:tabLst/>
              <a:defRPr lang="de-de"/>
            </a:pPr>
            <a:endParaRPr lang="de-de" sz="1800"/>
          </a:p>
          <a:p>
            <a:pPr marL="342900" marR="0" indent="-342900" algn="l" defTabSz="914400">
              <a:lnSpc>
                <a:spcPct val="100000"/>
              </a:lnSpc>
              <a:spcBef>
                <a:spcPts val="600"/>
              </a:spcBef>
              <a:spcAft>
                <a:spcPts val="0"/>
              </a:spcAft>
              <a:buClrTx/>
              <a:buSzTx/>
              <a:buFont typeface="Arial" pitchFamily="2" charset="0"/>
              <a:buChar char="•"/>
              <a:tabLst/>
              <a:defRPr lang="de-de"/>
            </a:pPr>
            <a:endParaRPr lang="de-de" sz="2000"/>
          </a:p>
          <a:p>
            <a:pPr marL="0" marR="0" indent="0" algn="l" defTabSz="914400">
              <a:lnSpc>
                <a:spcPct val="100000"/>
              </a:lnSpc>
              <a:spcBef>
                <a:spcPts val="405"/>
              </a:spcBef>
              <a:spcAft>
                <a:spcPts val="0"/>
              </a:spcAft>
              <a:buNone/>
              <a:tabLst/>
              <a:defRPr lang="de-de"/>
            </a:pPr>
            <a:endParaRPr lang="de-de" sz="2000"/>
          </a:p>
        </p:txBody>
      </p:sp>
      <p:sp>
        <p:nvSpPr>
          <p:cNvPr id="3" name="Fußzeilenplatzhalter 3"/>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CcfeqI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A6BgAANygAAK42AADrKQAAEAAAACYAAAAIAAAAPBAAAP//wQE="/>
              </a:ext>
            </a:extLst>
          </p:cNvSpPr>
          <p:nvPr>
            <p:ph type="ftr" sz="quarter" idx="3"/>
          </p:nvPr>
        </p:nvSpPr>
        <p:spPr>
          <a:noFill/>
          <a:ln>
            <a:noFill/>
          </a:ln>
          <a:effectLst/>
        </p:spPr>
        <p:txBody>
          <a:bodyPr vert="horz" wrap="square" lIns="91440" tIns="45720" rIns="91440" bIns="45720" numCol="1" spcCol="215900" anchor="ctr">
            <a:prstTxWarp prst="textNoShape">
              <a:avLst/>
            </a:prstTxWarp>
          </a:bodyPr>
          <a:lstStyle/>
          <a:p>
            <a:pPr marL="0" marR="0" indent="0" algn="l" defTabSz="914400">
              <a:lnSpc>
                <a:spcPct val="100000"/>
              </a:lnSpc>
              <a:spcBef>
                <a:spcPts val="0"/>
              </a:spcBef>
              <a:spcAft>
                <a:spcPts val="0"/>
              </a:spcAft>
              <a:buNone/>
              <a:tabLst/>
              <a:defRPr lang="de-de"/>
            </a:pPr>
            <a:r>
              <a:t>14.07.2023| KFA Werra-Meißner</a:t>
            </a:r>
          </a:p>
        </p:txBody>
      </p:sp>
      <p:sp>
        <p:nvSpPr>
          <p:cNvPr id="4" name="Abgerundetes Rechteck 6"/>
          <p:cNvSpPr>
            <a:spLocks noGrp="1" noChangeArrowheads="1"/>
            <a:extLst>
              <a:ext uri="smNativeData">
                <pr:smNativeData xmlns:pr="smNativeData" val="SMDATA_13_QFaxZBMAAAAlAAAAZQAAAA0AAAAAAAAAAEgAAAAAAAAASAAAAAAAAAABAAAAAAAAAAEAAABQAAAAhbacS3FV1T8AAAAAAADwvwAAAAAAAOA/AAAAAAAA4D8AAAAAAADgPwAAAAAAAOA/AAAAAAAA4D8AAAAAAADgPwAAAAAAAOA/AAAAAAAA4D8CAAAAjAAAAAEAAAAAAAAAjLTj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QAAAAAAAAACAAAAAAAAAAEAAAAAAAAJPgAAAAAAAAAfAAAAZAAAAGQAAAAAAAAAy8vLAD4AAAAAAAAAHwAAAGQAAABkAAAAAAAAABcAAAAUAAAAAAAAAAAAAAD/fwAA/38AAAAAAAAJAAAABAAAAKeOtSAMAAAAEAAAAAAAAAAAAAAAAAAAAAAAAAAeAAAAaAAAAAAAAAAAAAAAAAAAAAAAAAAAAAAAECcAABAnAAAAAAAAAAAAAAAAAAAAAAAAAAAAAAAAAAAAAAAAAAAAAD8AAAAAAAAAwMD/AAAAAAAAAAAAAAAAAAAAAABkAAAAAAAAAH9/fwAKAAAAHwAAAFQAAACMtOMA////AQAAAAAAAAAAAAAAAAAAAAAAAAAAAAAAAAAAAAAAAAAAAAAAAH9/fwAAAAACy8vLAMDA/wB/f38AAAAAAAAAAAAAAAAAAAAAAAAAAAAhAAAAGAAAABQAAADMAwAALwgAAJs0AAAuDAAAEAAAACYAAAAIAAAAvREAAP//4QE="/>
              </a:ext>
            </a:extLst>
          </p:cNvSpPr>
          <p:nvPr>
            <p:ph type="title"/>
          </p:nvPr>
        </p:nvSpPr>
        <p:spPr>
          <a:xfrm>
            <a:off x="617220" y="1330325"/>
            <a:ext cx="7934325" cy="649605"/>
          </a:xfrm>
          <a:prstGeom prst="roundRect">
            <a:avLst>
              <a:gd name="adj" fmla="val 16667"/>
            </a:avLst>
          </a:prstGeom>
          <a:solidFill>
            <a:srgbClr val="8CB4E3"/>
          </a:solidFill>
          <a:ln w="9525" cap="flat" cmpd="sng" algn="ctr">
            <a:solidFill>
              <a:srgbClr val="000000"/>
            </a:solidFill>
            <a:prstDash val="solid"/>
            <a:headEnd type="none"/>
            <a:tailEnd type="none"/>
          </a:ln>
          <a:effectLst>
            <a:outerShdw blurRad="40005" dist="19685" dir="5400000" algn="tr">
              <a:schemeClr val="tx1">
                <a:alpha val="38000"/>
              </a:schemeClr>
            </a:outerShdw>
          </a:effectLst>
        </p:spPr>
        <p:txBody>
          <a:bodyPr vert="horz" wrap="square" lIns="0" tIns="45720" rIns="0" bIns="45720" numCol="1" spcCol="215900" anchor="ctr">
            <a:prstTxWarp prst="textNoShape">
              <a:avLst/>
            </a:prstTxWarp>
          </a:bodyPr>
          <a:lstStyle/>
          <a:p>
            <a:pPr algn="ctr">
              <a:defRPr lang="de-de">
                <a:solidFill>
                  <a:srgbClr val="000000"/>
                </a:solidFill>
                <a:latin typeface="Calibri" pitchFamily="2" charset="0"/>
                <a:ea typeface="Arial" pitchFamily="2" charset="0"/>
                <a:cs typeface="Arial" pitchFamily="2" charset="0"/>
              </a:defRPr>
            </a:pPr>
            <a:r>
              <a:rPr lang="de-de" sz="2400">
                <a:solidFill>
                  <a:schemeClr val="tx1"/>
                </a:solidFill>
                <a:latin typeface="Arial" pitchFamily="2" charset="0"/>
                <a:ea typeface="Arial" pitchFamily="2" charset="0"/>
                <a:cs typeface="Arial" pitchFamily="2" charset="0"/>
              </a:rPr>
              <a:t>Pokalspielbetrieb Bitburger Kreispokal 2022/2023              2. Mannschaften</a:t>
            </a:r>
            <a:endParaRPr lang="de-de" sz="2400">
              <a:solidFill>
                <a:schemeClr val="tx1"/>
              </a:solidFill>
              <a:latin typeface="Arial" pitchFamily="2" charset="0"/>
              <a:ea typeface="Arial" pitchFamily="2" charset="0"/>
              <a:cs typeface="Arial" pitchFamily="2" charset="0"/>
            </a:endParaRPr>
          </a:p>
        </p:txBody>
      </p:sp>
      <p:pic>
        <p:nvPicPr>
          <p:cNvPr id="5" name="Picture 2" descr="Piktogramm - Symbol Pfeil - selbstklebend - Folie - Schwarz oder Weiss - in  vielen Größen"/>
          <p:cNvPicPr>
            <a:picLocks noChangeAspect="1"/>
            <a:extLst>
              <a:ext uri="smNativeData">
                <pr:smNativeData xmlns:pr="smNativeData" val="SMDATA_15_QFaxZB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BBAEEADAAAABAAAAAAAAAAAAAAAAAAAAAAAAAAHgAAAGgAAAAAAAAAAAAAAAAAAAAAAAAAAAAAABAnAAAQJwAAAAAAAAAAAAAAAAAAAAAAAAAAAAAAAAAAAAAAAAAAAAAUAAAAAAAAAMDA/wAAAAAAZAAAADIAAAAAAAAAZAAAAAAAAAB/f38ACgAAAB8AAABUAAAAT4G9Bf///wEAAAAAAAAAAAAAAAAAAAAAAAAAAAAAAAAAAAAAAAAAAAAAAAJ/f38A7uzhA8zMzADAwP8Af39/AAAAAAAAAAAAAAAAAP///wAAAAAAIQAAABgAAAAUAAAAtRcAAN8OAABTHwAANxEAABAAAAAmAAAACAAAAP//////////"/>
              </a:ext>
            </a:extLst>
          </p:cNvPicPr>
          <p:nvPr/>
        </p:nvPicPr>
        <p:blipFill>
          <a:blip r:embed="rId2"/>
          <a:stretch>
            <a:fillRect/>
          </a:stretch>
        </p:blipFill>
        <p:spPr>
          <a:xfrm>
            <a:off x="3853815" y="2417445"/>
            <a:ext cx="1238250" cy="381000"/>
          </a:xfrm>
          <a:prstGeom prst="rect">
            <a:avLst/>
          </a:prstGeom>
          <a:noFill/>
          <a:ln>
            <a:noFill/>
          </a:ln>
          <a:effectLst/>
        </p:spPr>
      </p:pic>
      <p:pic>
        <p:nvPicPr>
          <p:cNvPr id="6" name="Grafik2" descr="Piktogramm - Symbol Pfeil - selbstklebend - Folie - Schwarz oder Weiss - in  vielen Größen"/>
          <p:cNvPicPr>
            <a:picLocks noChangeAspect="1"/>
            <a:extLst>
              <a:ext uri="smNativeData">
                <pr:smNativeData xmlns:pr="smNativeData" val="SMDATA_15_QFaxZB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T4G9Bf///wEAAAAAAAAAAAAAAAAAAAAAAAAAAAAAAAAAAAAAAAAAAAAAAAJ/f38A7uzhA8zMzADAwP8Af39/AAAAAAAAAAAAAAAAAP///wAAAAAAIQAAABgAAAAUAAAAVBgAAGoWAADyHwAAwhgAABAAAAAmAAAACAAAAP//////////"/>
              </a:ext>
            </a:extLst>
          </p:cNvPicPr>
          <p:nvPr/>
        </p:nvPicPr>
        <p:blipFill>
          <a:blip r:embed="rId2"/>
          <a:stretch>
            <a:fillRect/>
          </a:stretch>
        </p:blipFill>
        <p:spPr>
          <a:xfrm>
            <a:off x="3954780" y="3643630"/>
            <a:ext cx="1238250" cy="381000"/>
          </a:xfrm>
          <a:prstGeom prst="rect">
            <a:avLst/>
          </a:prstGeom>
          <a:noFill/>
          <a:ln>
            <a:noFill/>
          </a:ln>
          <a:effectLst/>
        </p:spPr>
      </p:pic>
      <p:pic>
        <p:nvPicPr>
          <p:cNvPr id="7" name="Picture 2" descr="Piktogramm - Symbol Pfeil - selbstklebend - Folie - Schwarz oder Weiss - in  vielen Größen"/>
          <p:cNvPicPr>
            <a:picLocks noChangeAspect="1"/>
            <a:extLst>
              <a:ext uri="smNativeData">
                <pr:smNativeData xmlns:pr="smNativeData" val="SMDATA_15_QFaxZB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CYAQAADAAAABAAAAAAAAAAAAAAAAAAAAAAAAAAHgAAAGgAAAAAAAAAAAAAAAAAAAAAAAAAAAAAABAnAAAQJwAAAAAAAAAAAAAAAAAAAAAAAAAAAAAAAAAAAAAAAAAAAAAUAAAAAAAAAMDA/wAAAAAAZAAAADIAAAAAAAAAZAAAAAAAAAB/f38ACgAAAB8AAABUAAAAT4G9Bf///wEAAAAAAAAAAAAAAAAAAAAAAAAAAAAAAAAAAAAAAAAAAAAAAAJ/f38A7uzhA8zMzADAwP8Af39/AAAAAAAAAAAAAAAAAP///wAAAAAAIQAAABgAAAAUAAAAVBgAAMIYAADyHwAAGhsAABAAAAAmAAAACAAAAP//////////"/>
              </a:ext>
            </a:extLst>
          </p:cNvPicPr>
          <p:nvPr/>
        </p:nvPicPr>
        <p:blipFill>
          <a:blip r:embed="rId2"/>
          <a:stretch>
            <a:fillRect/>
          </a:stretch>
        </p:blipFill>
        <p:spPr>
          <a:xfrm>
            <a:off x="3954780" y="4024630"/>
            <a:ext cx="1238250" cy="381000"/>
          </a:xfrm>
          <a:prstGeom prst="rect">
            <a:avLst/>
          </a:prstGeom>
          <a:noFill/>
          <a:ln>
            <a:noFill/>
          </a:ln>
          <a:effectLst/>
        </p:spPr>
      </p:pic>
      <p:pic>
        <p:nvPicPr>
          <p:cNvPr id="8" name="Grafik1" descr="Piktogramm - Symbol Pfeil - selbstklebend - Folie - Schwarz oder Weiss - in  vielen Größen"/>
          <p:cNvPicPr>
            <a:picLocks noChangeAspect="1"/>
            <a:extLst>
              <a:ext uri="smNativeData">
                <pr:smNativeData xmlns:pr="smNativeData" val="SMDATA_15_QFaxZB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BpaWlpDAAAABAAAAAAAAAAAAAAAAAAAAAAAAAAHgAAAGgAAAAAAAAAAAAAAAAAAAAAAAAAAAAAABAnAAAQJwAAAAAAAAAAAAAAAAAAAAAAAAAAAAAAAAAAAAAAAAAAAAAUAAAAAAAAAMDA/wAAAAAAZAAAADIAAAAAAAAAZAAAAAAAAAB/f38ACgAAAB8AAABUAAAAT4G9Bf///wEAAAAAAAAAAAAAAAAAAAAAAAAAAAAAAAAAAAAAAAAAAAAAAAJ/f38A7uzhA8zMzADAwP8Af39/AAAAAAAAAAAAAAAAAP///wAAAAAAIQAAABgAAAAUAAAAVBgAANYTAADyHwAALhYAABAAAAAmAAAACAAAAP//////////"/>
              </a:ext>
            </a:extLst>
          </p:cNvPicPr>
          <p:nvPr/>
        </p:nvPicPr>
        <p:blipFill>
          <a:blip r:embed="rId2"/>
          <a:stretch>
            <a:fillRect/>
          </a:stretch>
        </p:blipFill>
        <p:spPr>
          <a:xfrm>
            <a:off x="3954780" y="3224530"/>
            <a:ext cx="1238250" cy="381000"/>
          </a:xfrm>
          <a:prstGeom prst="rect">
            <a:avLst/>
          </a:prstGeom>
          <a:noFill/>
          <a:ln>
            <a:noFill/>
          </a:ln>
          <a:effectLst/>
        </p:spPr>
      </p:pic>
      <p:sp>
        <p:nvSpPr>
          <p:cNvPr id="9" name="Fußzeilenplatzhalter 3"/>
          <p:cNvSpPr txBox="1">
            <a:extLst>
              <a:ext uri="smNativeData">
                <pr:smNativeData xmlns:pr="smNativeData" val="SMDATA_13_QFaxZBMAAAAlAAAAEg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Lbf6mE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MAwAAaSgAALM0AADHKQAAEAAAACYAAAAIAAAA//////////8="/>
              </a:ext>
            </a:extLst>
          </p:cNvSpPr>
          <p:nvPr/>
        </p:nvSpPr>
        <p:spPr>
          <a:xfrm>
            <a:off x="617220" y="6569075"/>
            <a:ext cx="7949565" cy="222250"/>
          </a:xfrm>
          <a:prstGeom prst="rect">
            <a:avLst/>
          </a:prstGeom>
          <a:noFill/>
          <a:ln>
            <a:noFill/>
          </a:ln>
          <a:effectLst/>
        </p:spPr>
        <p:txBody>
          <a:bodyPr vert="horz" wrap="square" lIns="91440" tIns="45720" rIns="91440" bIns="45720" numCol="1" spcCol="215900" anchor="ctr"/>
          <a:lstStyle>
            <a:lvl1pPr marL="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5pPr>
            <a:lvl6pPr marL="22860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6pPr>
            <a:lvl7pPr marL="27432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7pPr>
            <a:lvl8pPr marL="32004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8pPr>
            <a:lvl9pPr marL="36576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9pPr>
          </a:lstStyle>
          <a:p>
            <a:pPr>
              <a:defRPr lang="de-de" sz="800"/>
            </a:pPr>
            <a:r>
              <a:t>14.07.2023| KFA Werra-Meißner</a:t>
            </a:r>
            <a:endParaRPr lang="de-de">
              <a:solidFill>
                <a:srgbClr val="000000"/>
              </a:solidFill>
              <a:latin typeface="Arial" pitchFamily="2" charset="0"/>
              <a:ea typeface="Calibri" pitchFamily="2" charset="0"/>
              <a:cs typeface="Calibri" pitchFamily="2" charset="0"/>
            </a:endParaRPr>
          </a:p>
        </p:txBody>
      </p:sp>
    </p:spTree>
  </p:cSld>
  <p:clrMapOvr>
    <a:masterClrMapping/>
  </p:clrMapOvr>
  <p:timing>
    <p:tnLst>
      <p:par>
        <p:cTn id="1" dur="indefinite" restart="never" nodeType="tmRoot"/>
      </p:par>
    </p:tnLst>
  </p:timing>
</p:sld>
</file>

<file path=ppt/slides/slide31.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Inhaltsplatzhalter 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NKp7OU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VAwAAdQcAAJs0AABuJQAAEAAAACYAAAAIAAAAPRAAAP//wQE="/>
              </a:ext>
            </a:extLst>
          </p:cNvSpPr>
          <p:nvPr>
            <p:ph type="body" idx="1"/>
          </p:nvPr>
        </p:nvSpPr>
        <p:spPr>
          <a:xfrm>
            <a:off x="622935" y="1212215"/>
            <a:ext cx="7928610" cy="4872355"/>
          </a:xfrm>
          <a:noFill/>
          <a:ln>
            <a:noFill/>
          </a:ln>
          <a:effectLst/>
        </p:spPr>
        <p:txBody>
          <a:bodyPr vert="horz" wrap="square" lIns="0" tIns="0" rIns="0" bIns="0" numCol="1" spcCol="215900" anchor="t">
            <a:prstTxWarp prst="textNoShape">
              <a:avLst/>
            </a:prstTxWarp>
          </a:bodyPr>
          <a:lstStyle/>
          <a:p>
            <a:pPr marL="0" marR="0" indent="0" algn="l" defTabSz="914400">
              <a:lnSpc>
                <a:spcPct val="90000"/>
              </a:lnSpc>
              <a:spcBef>
                <a:spcPts val="600"/>
              </a:spcBef>
              <a:spcAft>
                <a:spcPts val="0"/>
              </a:spcAft>
              <a:buNone/>
              <a:tabLst/>
              <a:defRPr lang="de-de"/>
            </a:pPr>
            <a:endParaRPr lang="de-de" sz="2000">
              <a:solidFill>
                <a:srgbClr val="FF0000"/>
              </a:solidFill>
            </a:endParaRPr>
          </a:p>
          <a:p>
            <a:pPr lvl="8" marL="4229100" marR="0" indent="-342900" algn="l" defTabSz="914400">
              <a:lnSpc>
                <a:spcPct val="90000"/>
              </a:lnSpc>
              <a:spcBef>
                <a:spcPts val="600"/>
              </a:spcBef>
              <a:spcAft>
                <a:spcPts val="0"/>
              </a:spcAft>
              <a:buClrTx/>
              <a:buSzTx/>
              <a:buFont typeface="Arial" pitchFamily="2" charset="0"/>
              <a:buChar char="•"/>
              <a:tabLst/>
              <a:defRPr lang="de-de" sz="2000"/>
            </a:pPr>
            <a:endParaRPr lang="de-de" sz="2300"/>
          </a:p>
          <a:p>
            <a:pPr marL="342900" marR="0" indent="-342900" algn="l" defTabSz="914400">
              <a:lnSpc>
                <a:spcPct val="90000"/>
              </a:lnSpc>
              <a:spcBef>
                <a:spcPts val="600"/>
              </a:spcBef>
              <a:spcAft>
                <a:spcPts val="0"/>
              </a:spcAft>
              <a:buClrTx/>
              <a:buSzTx/>
              <a:buFont typeface="Arial" pitchFamily="2" charset="0"/>
              <a:buChar char="•"/>
              <a:tabLst/>
              <a:defRPr lang="de-de"/>
            </a:pPr>
            <a:endParaRPr lang="de-de" sz="2000"/>
          </a:p>
          <a:p>
            <a:pPr marL="342900" marR="0" indent="-342900" algn="l" defTabSz="914400">
              <a:lnSpc>
                <a:spcPct val="90000"/>
              </a:lnSpc>
              <a:spcBef>
                <a:spcPts val="600"/>
              </a:spcBef>
              <a:spcAft>
                <a:spcPts val="0"/>
              </a:spcAft>
              <a:buClrTx/>
              <a:buSzTx/>
              <a:buFont typeface="Arial" pitchFamily="2" charset="0"/>
              <a:buChar char="•"/>
              <a:tabLst/>
              <a:defRPr lang="de-de"/>
            </a:pPr>
            <a:r>
              <a:rPr lang="de-de" sz="2000"/>
              <a:t>Finale 2022/2023:		31. Mai 2023            </a:t>
            </a:r>
            <a:endParaRPr lang="de-de" sz="2000"/>
          </a:p>
          <a:p>
            <a:pPr marL="342900" marR="0" indent="-342900" algn="l" defTabSz="914400">
              <a:lnSpc>
                <a:spcPct val="90000"/>
              </a:lnSpc>
              <a:spcBef>
                <a:spcPts val="600"/>
              </a:spcBef>
              <a:spcAft>
                <a:spcPts val="0"/>
              </a:spcAft>
              <a:buClrTx/>
              <a:buSzTx/>
              <a:buFont typeface="Arial" pitchFamily="2" charset="0"/>
              <a:buChar char="•"/>
              <a:tabLst/>
              <a:defRPr lang="de-de"/>
            </a:pPr>
            <a:endParaRPr lang="de-de" sz="2000"/>
          </a:p>
          <a:p>
            <a:pPr marL="342900" marR="0" indent="-342900" algn="l" defTabSz="914400">
              <a:lnSpc>
                <a:spcPct val="90000"/>
              </a:lnSpc>
              <a:spcBef>
                <a:spcPts val="600"/>
              </a:spcBef>
              <a:spcAft>
                <a:spcPts val="0"/>
              </a:spcAft>
              <a:buClrTx/>
              <a:buSzTx/>
              <a:buFont typeface="Arial" pitchFamily="2" charset="0"/>
              <a:buChar char="•"/>
              <a:tabLst/>
              <a:defRPr lang="de-de"/>
            </a:pPr>
            <a:r>
              <a:rPr lang="de-de" sz="2000"/>
              <a:t>Ausrichter:			SC Niederhone</a:t>
            </a:r>
            <a:endParaRPr lang="de-de" sz="2000"/>
          </a:p>
          <a:p>
            <a:pPr marL="342900" marR="0" indent="-342900" algn="l" defTabSz="914400">
              <a:lnSpc>
                <a:spcPct val="90000"/>
              </a:lnSpc>
              <a:spcBef>
                <a:spcPts val="600"/>
              </a:spcBef>
              <a:spcAft>
                <a:spcPts val="0"/>
              </a:spcAft>
              <a:buClrTx/>
              <a:buSzTx/>
              <a:buFont typeface="Arial" pitchFamily="2" charset="0"/>
              <a:buChar char="•"/>
              <a:tabLst/>
              <a:defRPr lang="de-de"/>
            </a:pPr>
            <a:endParaRPr lang="de-de" sz="2000"/>
          </a:p>
          <a:p>
            <a:pPr marL="342900" marR="0" indent="-342900" algn="l" defTabSz="914400">
              <a:lnSpc>
                <a:spcPct val="90000"/>
              </a:lnSpc>
              <a:spcBef>
                <a:spcPts val="600"/>
              </a:spcBef>
              <a:spcAft>
                <a:spcPts val="0"/>
              </a:spcAft>
              <a:buClrTx/>
              <a:buSzTx/>
              <a:buFont typeface="Arial" pitchFamily="2" charset="0"/>
              <a:buChar char="•"/>
              <a:tabLst/>
              <a:defRPr lang="de-de"/>
            </a:pPr>
            <a:r>
              <a:rPr lang="de-de" sz="2000"/>
              <a:t>Austragungsort:		Sportplatz Niederhone</a:t>
            </a:r>
            <a:endParaRPr lang="de-de" sz="2000"/>
          </a:p>
          <a:p>
            <a:pPr marL="342900" marR="0" indent="-342900" algn="l" defTabSz="914400">
              <a:lnSpc>
                <a:spcPct val="90000"/>
              </a:lnSpc>
              <a:spcBef>
                <a:spcPts val="600"/>
              </a:spcBef>
              <a:spcAft>
                <a:spcPts val="0"/>
              </a:spcAft>
              <a:buClrTx/>
              <a:buSzTx/>
              <a:buFont typeface="Arial" pitchFamily="2" charset="0"/>
              <a:buChar char="•"/>
              <a:tabLst/>
              <a:defRPr lang="de-de"/>
            </a:pPr>
            <a:endParaRPr lang="de-de" sz="2000"/>
          </a:p>
          <a:p>
            <a:pPr marL="342900" marR="0" indent="-342900" algn="l" defTabSz="914400">
              <a:lnSpc>
                <a:spcPct val="90000"/>
              </a:lnSpc>
              <a:spcBef>
                <a:spcPts val="600"/>
              </a:spcBef>
              <a:spcAft>
                <a:spcPts val="0"/>
              </a:spcAft>
              <a:buClrTx/>
              <a:buSzTx/>
              <a:buFont typeface="Arial" pitchFamily="2" charset="0"/>
              <a:buChar char="•"/>
              <a:tabLst/>
              <a:defRPr lang="de-de"/>
            </a:pPr>
            <a:r>
              <a:rPr lang="de-de" sz="2000"/>
              <a:t>Zuschauer:			ca. 70</a:t>
            </a:r>
            <a:endParaRPr lang="de-de" sz="2000"/>
          </a:p>
          <a:p>
            <a:pPr marL="342900" marR="0" indent="-342900" algn="l" defTabSz="914400">
              <a:lnSpc>
                <a:spcPct val="90000"/>
              </a:lnSpc>
              <a:spcBef>
                <a:spcPts val="600"/>
              </a:spcBef>
              <a:spcAft>
                <a:spcPts val="0"/>
              </a:spcAft>
              <a:buClrTx/>
              <a:buSzTx/>
              <a:buFont typeface="Arial" pitchFamily="2" charset="0"/>
              <a:buChar char="•"/>
              <a:tabLst/>
              <a:defRPr lang="de-de"/>
            </a:pPr>
            <a:endParaRPr lang="de-de" sz="2000"/>
          </a:p>
          <a:p>
            <a:pPr marL="342900" marR="0" indent="-342900" algn="l" defTabSz="914400">
              <a:lnSpc>
                <a:spcPct val="90000"/>
              </a:lnSpc>
              <a:spcBef>
                <a:spcPts val="600"/>
              </a:spcBef>
              <a:spcAft>
                <a:spcPts val="0"/>
              </a:spcAft>
              <a:buClrTx/>
              <a:buSzTx/>
              <a:buFont typeface="Arial" pitchFamily="2" charset="0"/>
              <a:buChar char="•"/>
              <a:tabLst/>
              <a:defRPr lang="de-de"/>
            </a:pPr>
            <a:r>
              <a:rPr lang="de-de" sz="2000"/>
              <a:t>FC Großalmerode II –  FC Hebenshausen II  1 : 6</a:t>
            </a:r>
            <a:endParaRPr lang="de-de" sz="2000"/>
          </a:p>
          <a:p>
            <a:pPr marL="342900" marR="0" indent="-342900" algn="l" defTabSz="914400">
              <a:lnSpc>
                <a:spcPct val="90000"/>
              </a:lnSpc>
              <a:spcBef>
                <a:spcPts val="600"/>
              </a:spcBef>
              <a:spcAft>
                <a:spcPts val="0"/>
              </a:spcAft>
              <a:buClrTx/>
              <a:buSzTx/>
              <a:buFont typeface="Arial" pitchFamily="2" charset="0"/>
              <a:buChar char="•"/>
              <a:tabLst/>
              <a:defRPr lang="de-de"/>
            </a:pPr>
            <a:endParaRPr lang="de-de" sz="2000"/>
          </a:p>
        </p:txBody>
      </p:sp>
      <p:sp>
        <p:nvSpPr>
          <p:cNvPr id="3" name="Fußzeilenplatzhalter 3"/>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Mk5qNg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A6BgAANygAAK42AADrKQAAEAAAACYAAAAIAAAAPBAAAP//wQE="/>
              </a:ext>
            </a:extLst>
          </p:cNvSpPr>
          <p:nvPr>
            <p:ph type="ftr" sz="quarter" idx="3"/>
          </p:nvPr>
        </p:nvSpPr>
        <p:spPr>
          <a:noFill/>
          <a:ln>
            <a:noFill/>
          </a:ln>
          <a:effectLst/>
        </p:spPr>
        <p:txBody>
          <a:bodyPr vert="horz" wrap="square" lIns="91440" tIns="45720" rIns="91440" bIns="45720" numCol="1" spcCol="215900" anchor="ctr">
            <a:prstTxWarp prst="textNoShape">
              <a:avLst/>
            </a:prstTxWarp>
          </a:bodyPr>
          <a:lstStyle/>
          <a:p>
            <a:pPr marL="0" marR="0" indent="0" algn="l" defTabSz="914400">
              <a:lnSpc>
                <a:spcPct val="100000"/>
              </a:lnSpc>
              <a:spcBef>
                <a:spcPts val="0"/>
              </a:spcBef>
              <a:spcAft>
                <a:spcPts val="0"/>
              </a:spcAft>
              <a:buNone/>
              <a:tabLst/>
              <a:defRPr lang="de-de"/>
            </a:pPr>
            <a:r>
              <a:t>14.07.2023| KFA Werra-Meißner</a:t>
            </a:r>
          </a:p>
        </p:txBody>
      </p:sp>
      <p:pic>
        <p:nvPicPr>
          <p:cNvPr id="4" name="Grafik 4" descr="Deprimiert und traurig emoticon mit den händen auf gesicht - 42080142"/>
          <p:cNvPicPr>
            <a:extLst>
              <a:ext uri="smNativeData">
                <pr:smNativeData xmlns:pr="smNativeData" val="SMDATA_15_QFaxZBMAAAAlAAAAEQ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P7///9kAAAAZAAAAAAAAAAjAAAABAAAAGQAAAAXAAAAFAAAAAAAAAAAAAAA/38AAP9/AAAAAAAACQAAAAQAAABlZWVlDAAAABAAAAAAAAAAAAAAAAAAAAAAAAAAHgAAAGgAAAAAAAAAAAAAAAAAAAAAAAAAAAAAABAnAAAQJwAAAAAAAAAAAAAAAAAAAAAAAAAAAAAAAAAAAAAAAAAAAAAUAAAAAAAAAMDA/wAAAAAAZAAAADIAAAAAAAAAZAAAAAAAAAB/f38ACgAAAB8AAABUAAAAT4G9Bf///wEAAAAAAAAAAAAAAAAAAAAAAAAAAAAAAAAAAAAAAAAAAAAAAAJ/f38A7uzhA8zMzADAwP8Af39/AAAAAAAAAAAAAAAAAP///wAAAAAAIQAAABgAAAAUAAAA+SkAAA4IAABuMwAAqQ4AABAAAAAmAAAACAAAAP//////////"/>
              </a:ext>
            </a:extLst>
          </p:cNvPicPr>
          <p:nvPr/>
        </p:nvPicPr>
        <p:blipFill>
          <a:blip r:embed="rId2">
            <a:lum bright="-2000"/>
          </a:blip>
          <a:stretch>
            <a:fillRect/>
          </a:stretch>
        </p:blipFill>
        <p:spPr>
          <a:xfrm>
            <a:off x="6823075" y="1309370"/>
            <a:ext cx="1537335" cy="1073785"/>
          </a:xfrm>
          <a:prstGeom prst="rect">
            <a:avLst/>
          </a:prstGeom>
          <a:noFill/>
          <a:ln>
            <a:noFill/>
          </a:ln>
          <a:effectLst/>
        </p:spPr>
      </p:pic>
      <p:sp>
        <p:nvSpPr>
          <p:cNvPr id="5" name="Fußzeilenplatzhalter 3"/>
          <p:cNvSpPr txBox="1">
            <a:extLst>
              <a:ext uri="smNativeData">
                <pr:smNativeData xmlns:pr="smNativeData" val="SMDATA_13_QFaxZBMAAAAlAAAAEg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Ciiig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MAwAAaSgAALM0AADHKQAAEAAAACYAAAAIAAAA//////////8="/>
              </a:ext>
            </a:extLst>
          </p:cNvSpPr>
          <p:nvPr/>
        </p:nvSpPr>
        <p:spPr>
          <a:xfrm>
            <a:off x="617220" y="6569075"/>
            <a:ext cx="7949565" cy="222250"/>
          </a:xfrm>
          <a:prstGeom prst="rect">
            <a:avLst/>
          </a:prstGeom>
          <a:noFill/>
          <a:ln>
            <a:noFill/>
          </a:ln>
          <a:effectLst/>
        </p:spPr>
        <p:txBody>
          <a:bodyPr vert="horz" wrap="square" lIns="91440" tIns="45720" rIns="91440" bIns="45720" numCol="1" spcCol="215900" anchor="ctr"/>
          <a:lstStyle>
            <a:lvl1pPr marL="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5pPr>
            <a:lvl6pPr marL="22860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6pPr>
            <a:lvl7pPr marL="27432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7pPr>
            <a:lvl8pPr marL="32004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8pPr>
            <a:lvl9pPr marL="36576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9pPr>
          </a:lstStyle>
          <a:p>
            <a:pPr>
              <a:defRPr lang="de-de" sz="800"/>
            </a:pPr>
            <a:r>
              <a:t>14.07.2023| KFA Werra-Meißner</a:t>
            </a:r>
            <a:endParaRPr lang="de-de">
              <a:solidFill>
                <a:srgbClr val="000000"/>
              </a:solidFill>
              <a:latin typeface="Arial" pitchFamily="2" charset="0"/>
              <a:ea typeface="Calibri" pitchFamily="2" charset="0"/>
              <a:cs typeface="Calibri" pitchFamily="2" charset="0"/>
            </a:endParaRPr>
          </a:p>
        </p:txBody>
      </p:sp>
    </p:spTree>
  </p:cSld>
  <p:clrMapOvr>
    <a:masterClrMapping/>
  </p:clrMapOvr>
  <p:timing>
    <p:tnLst>
      <p:par>
        <p:cTn id="1" dur="indefinite" restart="never" nodeType="tmRoot"/>
      </p:par>
    </p:tnLst>
  </p:timing>
</p:sld>
</file>

<file path=ppt/slides/slide32.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Inhaltsplatzhalter 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Fo3L60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VAwAAdQcAAEA4AABuJQAAEAAAACYAAAAIAAAAPRAAAP//wQE="/>
              </a:ext>
            </a:extLst>
          </p:cNvSpPr>
          <p:nvPr>
            <p:ph type="body" idx="1"/>
          </p:nvPr>
        </p:nvSpPr>
        <p:spPr>
          <a:xfrm>
            <a:off x="622935" y="1212215"/>
            <a:ext cx="8521065" cy="4872355"/>
          </a:xfrm>
          <a:noFill/>
          <a:ln>
            <a:noFill/>
          </a:ln>
          <a:effectLst/>
        </p:spPr>
        <p:txBody>
          <a:bodyPr vert="horz" wrap="square" lIns="0" tIns="0" rIns="0" bIns="0" numCol="1" spcCol="215900" anchor="t">
            <a:prstTxWarp prst="textNoShape">
              <a:avLst/>
            </a:prstTxWarp>
          </a:bodyPr>
          <a:lstStyle/>
          <a:p>
            <a:pPr marL="0" marR="0" indent="0" algn="l" defTabSz="914400">
              <a:lnSpc>
                <a:spcPct val="90000"/>
              </a:lnSpc>
              <a:spcBef>
                <a:spcPts val="600"/>
              </a:spcBef>
              <a:spcAft>
                <a:spcPts val="0"/>
              </a:spcAft>
              <a:buNone/>
              <a:tabLst/>
              <a:defRPr lang="de-de"/>
            </a:pPr>
            <a:r>
              <a:rPr lang="de-de" sz="2000">
                <a:solidFill>
                  <a:srgbClr val="FF0000"/>
                </a:solidFill>
              </a:rPr>
              <a:t>HERZLICHEN DANK an:</a:t>
            </a:r>
            <a:endParaRPr lang="de-de" sz="2000">
              <a:solidFill>
                <a:srgbClr val="FF0000"/>
              </a:solidFill>
            </a:endParaRPr>
          </a:p>
          <a:p>
            <a:pPr marL="342900" marR="0" indent="-342900" algn="l" defTabSz="914400">
              <a:lnSpc>
                <a:spcPct val="90000"/>
              </a:lnSpc>
              <a:spcBef>
                <a:spcPts val="600"/>
              </a:spcBef>
              <a:spcAft>
                <a:spcPts val="0"/>
              </a:spcAft>
              <a:buClrTx/>
              <a:buSzTx/>
              <a:buFont typeface="Arial" pitchFamily="2" charset="0"/>
              <a:buChar char="•"/>
              <a:tabLst/>
              <a:defRPr lang="de-de"/>
            </a:pPr>
            <a:endParaRPr lang="de-de" sz="2000"/>
          </a:p>
          <a:p>
            <a:pPr marL="342900" marR="0" indent="-342900" algn="l" defTabSz="914400">
              <a:lnSpc>
                <a:spcPct val="90000"/>
              </a:lnSpc>
              <a:spcBef>
                <a:spcPts val="600"/>
              </a:spcBef>
              <a:spcAft>
                <a:spcPts val="0"/>
              </a:spcAft>
              <a:buClrTx/>
              <a:buSzTx/>
              <a:buFont typeface="Arial" pitchFamily="2" charset="0"/>
              <a:buChar char="•"/>
              <a:tabLst/>
              <a:defRPr lang="de-de"/>
            </a:pPr>
            <a:r>
              <a:rPr lang="de-de" sz="2000"/>
              <a:t>SC Niederhone       	für die hervorragende Ausrichtung des Finals</a:t>
            </a:r>
            <a:endParaRPr lang="de-de" sz="2000"/>
          </a:p>
          <a:p>
            <a:pPr marL="342900" marR="0" indent="-342900" algn="l" defTabSz="914400">
              <a:lnSpc>
                <a:spcPct val="90000"/>
              </a:lnSpc>
              <a:spcBef>
                <a:spcPts val="600"/>
              </a:spcBef>
              <a:spcAft>
                <a:spcPts val="0"/>
              </a:spcAft>
              <a:buClrTx/>
              <a:buSzTx/>
              <a:buFont typeface="Arial" pitchFamily="2" charset="0"/>
              <a:buChar char="•"/>
              <a:tabLst/>
              <a:defRPr lang="de-de"/>
            </a:pPr>
            <a:endParaRPr lang="de-de" sz="2000"/>
          </a:p>
          <a:p>
            <a:pPr marL="342900" marR="0" indent="-342900" algn="l" defTabSz="914400">
              <a:lnSpc>
                <a:spcPct val="90000"/>
              </a:lnSpc>
              <a:spcBef>
                <a:spcPts val="600"/>
              </a:spcBef>
              <a:spcAft>
                <a:spcPts val="0"/>
              </a:spcAft>
              <a:buClrTx/>
              <a:buSzTx/>
              <a:buFont typeface="Arial" pitchFamily="2" charset="0"/>
              <a:buChar char="•"/>
              <a:tabLst/>
              <a:defRPr lang="de-de"/>
            </a:pPr>
            <a:r>
              <a:rPr lang="de-de" sz="2000"/>
              <a:t>Beide Finalisten 	für das faire Finale</a:t>
            </a:r>
            <a:endParaRPr lang="de-de" sz="2000"/>
          </a:p>
          <a:p>
            <a:pPr marL="342900" marR="0" indent="-342900" algn="l" defTabSz="914400">
              <a:lnSpc>
                <a:spcPct val="90000"/>
              </a:lnSpc>
              <a:spcBef>
                <a:spcPts val="600"/>
              </a:spcBef>
              <a:spcAft>
                <a:spcPts val="0"/>
              </a:spcAft>
              <a:buClrTx/>
              <a:buSzTx/>
              <a:buFont typeface="Arial" pitchFamily="2" charset="0"/>
              <a:buChar char="•"/>
              <a:tabLst/>
              <a:defRPr lang="de-de"/>
            </a:pPr>
            <a:endParaRPr lang="de-de" sz="2000"/>
          </a:p>
          <a:p>
            <a:pPr marL="342900" marR="0" indent="-342900" algn="l" defTabSz="914400">
              <a:lnSpc>
                <a:spcPct val="90000"/>
              </a:lnSpc>
              <a:spcBef>
                <a:spcPts val="600"/>
              </a:spcBef>
              <a:spcAft>
                <a:spcPts val="0"/>
              </a:spcAft>
              <a:buClrTx/>
              <a:buSzTx/>
              <a:buFont typeface="Arial" pitchFamily="2" charset="0"/>
              <a:buChar char="•"/>
              <a:tabLst/>
              <a:defRPr lang="de-de"/>
            </a:pPr>
            <a:r>
              <a:rPr lang="de-de" sz="2000"/>
              <a:t>Schiedsrichtergespann:  	Marc Kuszczyna (VfL Wanfried) </a:t>
            </a:r>
            <a:endParaRPr lang="de-de" sz="2000"/>
          </a:p>
          <a:p>
            <a:pPr marL="342900" marR="0" indent="-342900" algn="l" defTabSz="914400">
              <a:lnSpc>
                <a:spcPct val="90000"/>
              </a:lnSpc>
              <a:spcBef>
                <a:spcPts val="600"/>
              </a:spcBef>
              <a:spcAft>
                <a:spcPts val="0"/>
              </a:spcAft>
              <a:buNone/>
              <a:tabLst/>
              <a:defRPr lang="de-de"/>
            </a:pPr>
            <a:r>
              <a:rPr lang="de-de" sz="2000"/>
              <a:t>                                             	Fabian Gleim (ESV Eltmannshausen)</a:t>
            </a:r>
            <a:endParaRPr lang="de-de" sz="2000"/>
          </a:p>
          <a:p>
            <a:pPr lvl="6" marL="3314700" marR="0" indent="-342900" algn="l" defTabSz="914400">
              <a:lnSpc>
                <a:spcPct val="90000"/>
              </a:lnSpc>
              <a:spcBef>
                <a:spcPts val="600"/>
              </a:spcBef>
              <a:spcAft>
                <a:spcPts val="0"/>
              </a:spcAft>
              <a:buNone/>
              <a:tabLst/>
              <a:defRPr lang="de-de" sz="2000"/>
            </a:pPr>
            <a:r>
              <a:rPr lang="de-de" sz="2300"/>
              <a:t>   		Clayton Hentschel </a:t>
            </a:r>
            <a:r>
              <a:rPr lang="de-de" sz="2400"/>
              <a:t>(TSV Frieda)</a:t>
            </a:r>
            <a:r>
              <a:rPr lang="de-de" sz="2300"/>
              <a:t>	</a:t>
            </a:r>
            <a:endParaRPr lang="de-de" sz="2300"/>
          </a:p>
          <a:p>
            <a:pPr marL="342900" marR="0" indent="-342900" algn="l" defTabSz="914400">
              <a:lnSpc>
                <a:spcPct val="90000"/>
              </a:lnSpc>
              <a:spcBef>
                <a:spcPts val="600"/>
              </a:spcBef>
              <a:spcAft>
                <a:spcPts val="0"/>
              </a:spcAft>
              <a:buClrTx/>
              <a:buSzTx/>
              <a:buFont typeface="Arial" pitchFamily="2" charset="0"/>
              <a:buChar char="•"/>
              <a:tabLst/>
              <a:defRPr lang="de-de"/>
            </a:pPr>
            <a:r>
              <a:rPr lang="de-de" sz="2000"/>
              <a:t>Örtliche Presse: 	Vorberichte sowie Bericht über das Finale</a:t>
            </a:r>
            <a:endParaRPr lang="de-de" sz="2000"/>
          </a:p>
          <a:p>
            <a:pPr marL="342900" marR="0" indent="-342900" algn="l" defTabSz="914400">
              <a:lnSpc>
                <a:spcPct val="90000"/>
              </a:lnSpc>
              <a:spcBef>
                <a:spcPts val="600"/>
              </a:spcBef>
              <a:spcAft>
                <a:spcPts val="0"/>
              </a:spcAft>
              <a:buClrTx/>
              <a:buSzTx/>
              <a:buFont typeface="Arial" pitchFamily="2" charset="0"/>
              <a:buChar char="•"/>
              <a:tabLst/>
              <a:defRPr lang="de-de"/>
            </a:pPr>
            <a:endParaRPr lang="de-de" sz="2000"/>
          </a:p>
          <a:p>
            <a:pPr marL="342900" marR="0" indent="-342900" algn="l" defTabSz="914400">
              <a:lnSpc>
                <a:spcPct val="90000"/>
              </a:lnSpc>
              <a:spcBef>
                <a:spcPts val="600"/>
              </a:spcBef>
              <a:spcAft>
                <a:spcPts val="0"/>
              </a:spcAft>
              <a:buClrTx/>
              <a:buSzTx/>
              <a:buFont typeface="Arial" pitchFamily="2" charset="0"/>
              <a:buChar char="•"/>
              <a:tabLst/>
              <a:defRPr lang="de-de"/>
            </a:pPr>
            <a:r>
              <a:rPr lang="de-de" sz="2000"/>
              <a:t>Mitglieder des KFA: 	Unterstützung am Final-Tag</a:t>
            </a:r>
            <a:endParaRPr lang="de-de" sz="2000"/>
          </a:p>
        </p:txBody>
      </p:sp>
      <p:sp>
        <p:nvSpPr>
          <p:cNvPr id="3" name="Fußzeilenplatzhalter 3"/>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A6BgAANygAAK42AADrKQAAEAAAACYAAAAIAAAAPBAAAP//wQE="/>
              </a:ext>
            </a:extLst>
          </p:cNvSpPr>
          <p:nvPr>
            <p:ph type="ftr" sz="quarter" idx="3"/>
          </p:nvPr>
        </p:nvSpPr>
        <p:spPr>
          <a:noFill/>
          <a:ln>
            <a:noFill/>
          </a:ln>
          <a:effectLst/>
        </p:spPr>
        <p:txBody>
          <a:bodyPr vert="horz" wrap="square" lIns="91440" tIns="45720" rIns="91440" bIns="45720" numCol="1" spcCol="215900" anchor="ctr">
            <a:prstTxWarp prst="textNoShape">
              <a:avLst/>
            </a:prstTxWarp>
          </a:bodyPr>
          <a:lstStyle/>
          <a:p>
            <a:pPr marL="0" marR="0" indent="0" algn="l" defTabSz="914400">
              <a:lnSpc>
                <a:spcPct val="100000"/>
              </a:lnSpc>
              <a:spcBef>
                <a:spcPts val="0"/>
              </a:spcBef>
              <a:spcAft>
                <a:spcPts val="0"/>
              </a:spcAft>
              <a:buNone/>
              <a:tabLst/>
              <a:defRPr lang="de-de"/>
            </a:pPr>
            <a:r>
              <a:t>14.07.2021| KFA Werra-Meißner</a:t>
            </a:r>
          </a:p>
        </p:txBody>
      </p:sp>
      <p:sp>
        <p:nvSpPr>
          <p:cNvPr id="4" name="Fußzeilenplatzhalter 3"/>
          <p:cNvSpPr txBox="1">
            <a:extLst>
              <a:ext uri="smNativeData">
                <pr:smNativeData xmlns:pr="smNativeData" val="SMDATA_13_QFaxZBMAAAAlAAAAEg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FyT2rU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MAwAAaSgAALM0AADHKQAAEAAAACYAAAAIAAAA//////////8="/>
              </a:ext>
            </a:extLst>
          </p:cNvSpPr>
          <p:nvPr/>
        </p:nvSpPr>
        <p:spPr>
          <a:xfrm>
            <a:off x="617220" y="6569075"/>
            <a:ext cx="7949565" cy="222250"/>
          </a:xfrm>
          <a:prstGeom prst="rect">
            <a:avLst/>
          </a:prstGeom>
          <a:noFill/>
          <a:ln>
            <a:noFill/>
          </a:ln>
          <a:effectLst/>
        </p:spPr>
        <p:txBody>
          <a:bodyPr vert="horz" wrap="square" lIns="91440" tIns="45720" rIns="91440" bIns="45720" numCol="1" spcCol="215900" anchor="ctr"/>
          <a:lstStyle>
            <a:lvl1pPr marL="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5pPr>
            <a:lvl6pPr marL="22860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6pPr>
            <a:lvl7pPr marL="27432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7pPr>
            <a:lvl8pPr marL="32004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8pPr>
            <a:lvl9pPr marL="36576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9pPr>
          </a:lstStyle>
          <a:p>
            <a:pPr>
              <a:defRPr lang="de-de" sz="800"/>
            </a:pPr>
            <a:r>
              <a:t>14.07.2023| KFA Werra-Meißner</a:t>
            </a:r>
            <a:endParaRPr lang="de-de">
              <a:solidFill>
                <a:srgbClr val="000000"/>
              </a:solidFill>
              <a:latin typeface="Arial" pitchFamily="2" charset="0"/>
              <a:ea typeface="Calibri" pitchFamily="2" charset="0"/>
              <a:cs typeface="Calibri" pitchFamily="2" charset="0"/>
            </a:endParaRPr>
          </a:p>
        </p:txBody>
      </p:sp>
    </p:spTree>
  </p:cSld>
  <p:clrMapOvr>
    <a:masterClrMapping/>
  </p:clrMapOvr>
  <p:timing>
    <p:tnLst>
      <p:par>
        <p:cTn id="1" dur="indefinite" restart="never" nodeType="tmRoot"/>
      </p:par>
    </p:tnLst>
  </p:timing>
</p:sld>
</file>

<file path=ppt/slides/slide33.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Inhaltsplatzhalter 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KAwAA3QwAAJA0AABuJQAAEAAAACYAAAAIAAAAPRAAAP//wQE="/>
              </a:ext>
            </a:extLst>
          </p:cNvSpPr>
          <p:nvPr>
            <p:ph type="body" idx="1"/>
          </p:nvPr>
        </p:nvSpPr>
        <p:spPr>
          <a:xfrm>
            <a:off x="615950" y="2091055"/>
            <a:ext cx="7928610" cy="3993515"/>
          </a:xfrm>
          <a:noFill/>
          <a:ln>
            <a:noFill/>
          </a:ln>
          <a:effectLst/>
        </p:spPr>
        <p:txBody>
          <a:bodyPr vert="horz" wrap="square" lIns="0" tIns="0" rIns="0" bIns="0" numCol="1" spcCol="215900" anchor="t">
            <a:prstTxWarp prst="textNoShape">
              <a:avLst/>
            </a:prstTxWarp>
          </a:bodyPr>
          <a:lstStyle/>
          <a:p>
            <a:pPr marL="342900" marR="0" indent="-342900" algn="l" defTabSz="914400">
              <a:lnSpc>
                <a:spcPct val="100000"/>
              </a:lnSpc>
              <a:spcBef>
                <a:spcPts val="600"/>
              </a:spcBef>
              <a:spcAft>
                <a:spcPts val="0"/>
              </a:spcAft>
              <a:buNone/>
              <a:tabLst/>
              <a:defRPr lang="de-de"/>
            </a:pPr>
            <a:endParaRPr lang="de-de" sz="2000"/>
          </a:p>
          <a:p>
            <a:pPr marL="342900" marR="0" indent="-342900" algn="l" defTabSz="914400">
              <a:lnSpc>
                <a:spcPct val="100000"/>
              </a:lnSpc>
              <a:spcBef>
                <a:spcPts val="600"/>
              </a:spcBef>
              <a:spcAft>
                <a:spcPts val="0"/>
              </a:spcAft>
              <a:buNone/>
              <a:tabLst/>
              <a:defRPr lang="de-de"/>
            </a:pPr>
            <a:r>
              <a:rPr lang="de-de" sz="2000"/>
              <a:t>• </a:t>
            </a:r>
            <a:r>
              <a:rPr lang="de-de" sz="2400"/>
              <a:t>SV</a:t>
            </a:r>
            <a:r>
              <a:rPr lang="de-de" sz="2000"/>
              <a:t> </a:t>
            </a:r>
            <a:r>
              <a:rPr lang="de-de" sz="2400"/>
              <a:t>Schwarz-Weiß Epterode</a:t>
            </a:r>
            <a:endParaRPr lang="de-de" sz="2400"/>
          </a:p>
          <a:p>
            <a:pPr marL="342900" marR="0" indent="-342900" algn="l" defTabSz="914400">
              <a:lnSpc>
                <a:spcPct val="100000"/>
              </a:lnSpc>
              <a:spcBef>
                <a:spcPts val="600"/>
              </a:spcBef>
              <a:spcAft>
                <a:spcPts val="0"/>
              </a:spcAft>
              <a:buNone/>
              <a:tabLst/>
              <a:defRPr lang="de-de"/>
            </a:pPr>
            <a:endParaRPr lang="de-de" sz="2400"/>
          </a:p>
          <a:p>
            <a:pPr marL="342900" marR="0" indent="-342900" algn="l" defTabSz="914400">
              <a:lnSpc>
                <a:spcPct val="100000"/>
              </a:lnSpc>
              <a:spcBef>
                <a:spcPts val="600"/>
              </a:spcBef>
              <a:spcAft>
                <a:spcPts val="0"/>
              </a:spcAft>
              <a:buNone/>
              <a:tabLst/>
              <a:defRPr lang="de-de"/>
            </a:pPr>
            <a:r>
              <a:rPr lang="de-de" sz="2400"/>
              <a:t>• SV  Hessische Schweiz</a:t>
            </a:r>
            <a:endParaRPr lang="de-de" sz="2400"/>
          </a:p>
          <a:p>
            <a:pPr marL="342900" marR="0" indent="-342900" algn="l" defTabSz="914400">
              <a:lnSpc>
                <a:spcPct val="100000"/>
              </a:lnSpc>
              <a:spcBef>
                <a:spcPts val="600"/>
              </a:spcBef>
              <a:spcAft>
                <a:spcPts val="0"/>
              </a:spcAft>
              <a:buNone/>
              <a:tabLst/>
              <a:defRPr lang="de-de"/>
            </a:pPr>
            <a:endParaRPr lang="de-de" sz="2400"/>
          </a:p>
          <a:p>
            <a:pPr marL="342900" marR="0" indent="-342900" algn="l" defTabSz="914400">
              <a:lnSpc>
                <a:spcPct val="100000"/>
              </a:lnSpc>
              <a:spcBef>
                <a:spcPts val="600"/>
              </a:spcBef>
              <a:spcAft>
                <a:spcPts val="0"/>
              </a:spcAft>
              <a:buNone/>
              <a:tabLst/>
              <a:defRPr lang="de-de"/>
            </a:pPr>
            <a:r>
              <a:rPr lang="de-de" sz="2400"/>
              <a:t>• ESV Walburg </a:t>
            </a:r>
            <a:endParaRPr lang="de-de" sz="2400"/>
          </a:p>
          <a:p>
            <a:pPr marL="342900" marR="0" indent="-342900" algn="l" defTabSz="914400">
              <a:lnSpc>
                <a:spcPct val="100000"/>
              </a:lnSpc>
              <a:spcBef>
                <a:spcPts val="600"/>
              </a:spcBef>
              <a:spcAft>
                <a:spcPts val="0"/>
              </a:spcAft>
              <a:buNone/>
              <a:tabLst/>
              <a:defRPr lang="de-de"/>
            </a:pPr>
            <a:endParaRPr lang="de-de" sz="2400"/>
          </a:p>
          <a:p>
            <a:pPr marL="342900" marR="0" indent="-342900" algn="l" defTabSz="914400">
              <a:lnSpc>
                <a:spcPct val="100000"/>
              </a:lnSpc>
              <a:spcBef>
                <a:spcPts val="600"/>
              </a:spcBef>
              <a:spcAft>
                <a:spcPts val="0"/>
              </a:spcAft>
              <a:buNone/>
              <a:tabLst/>
              <a:defRPr lang="de-de"/>
            </a:pPr>
            <a:r>
              <a:rPr lang="de-de" sz="2400"/>
              <a:t>• SG Ziegenhagen/Ermschwerd </a:t>
            </a:r>
            <a:endParaRPr lang="de-de" sz="2400"/>
          </a:p>
          <a:p>
            <a:pPr marL="342900" marR="0" indent="-342900" algn="l" defTabSz="914400">
              <a:lnSpc>
                <a:spcPct val="100000"/>
              </a:lnSpc>
              <a:spcBef>
                <a:spcPts val="600"/>
              </a:spcBef>
              <a:spcAft>
                <a:spcPts val="0"/>
              </a:spcAft>
              <a:buNone/>
              <a:tabLst/>
              <a:defRPr lang="de-de"/>
            </a:pPr>
            <a:endParaRPr lang="de-de" sz="2400"/>
          </a:p>
        </p:txBody>
      </p:sp>
      <p:sp>
        <p:nvSpPr>
          <p:cNvPr id="3" name="Fußzeilenplatzhalter 3"/>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A6BgAANygAAK42AADrKQAAEAAAACYAAAAIAAAAPBAAAP//wQE="/>
              </a:ext>
            </a:extLst>
          </p:cNvSpPr>
          <p:nvPr>
            <p:ph type="ftr" sz="quarter" idx="3"/>
          </p:nvPr>
        </p:nvSpPr>
        <p:spPr>
          <a:noFill/>
          <a:ln>
            <a:noFill/>
          </a:ln>
          <a:effectLst/>
        </p:spPr>
        <p:txBody>
          <a:bodyPr vert="horz" wrap="square" lIns="91440" tIns="45720" rIns="91440" bIns="45720" numCol="1" spcCol="215900" anchor="ctr">
            <a:prstTxWarp prst="textNoShape">
              <a:avLst/>
            </a:prstTxWarp>
          </a:bodyPr>
          <a:lstStyle/>
          <a:p>
            <a:pPr marL="0" marR="0" indent="0" algn="l" defTabSz="914400">
              <a:lnSpc>
                <a:spcPct val="100000"/>
              </a:lnSpc>
              <a:spcBef>
                <a:spcPts val="0"/>
              </a:spcBef>
              <a:spcAft>
                <a:spcPts val="0"/>
              </a:spcAft>
              <a:buNone/>
              <a:tabLst/>
              <a:defRPr lang="de-de"/>
            </a:pPr>
            <a:r>
              <a:t>14.07.2021| KFA Werra-Meißner</a:t>
            </a:r>
          </a:p>
        </p:txBody>
      </p:sp>
      <p:sp>
        <p:nvSpPr>
          <p:cNvPr id="4" name="Abgerundetes Rechteck 6"/>
          <p:cNvSpPr>
            <a:spLocks noGrp="1" noChangeArrowheads="1"/>
            <a:extLst>
              <a:ext uri="smNativeData">
                <pr:smNativeData xmlns:pr="smNativeData" val="SMDATA_13_QFaxZBMAAAAlAAAAZQAAAA0AAAAAAAAAAEgAAAAAAAAASAAAAAAAAAABAAAAAAAAAAEAAABQAAAAhbacS3FV1T8AAAAAAADwvwAAAAAAAOA/AAAAAAAA4D8AAAAAAADgPwAAAAAAAOA/AAAAAAAA4D8AAAAAAADgPwAAAAAAAOA/AAAAAAAA4D8CAAAAjAAAAAEAAAAAAAAAjLTj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QAAAAAAAAACAAAAAAAAAAEAAAAAAAAJPgAAAAAAAAAfAAAAZAAAAGQAAAAAAAAAy8vLAD4AAAAAAAAAHwAAAGQAAABkAAAAAAAAABcAAAAUAAAAAAAAAAAAAAD/fwAA/38AAAAAAAAJAAAABAAAAAAAAAAMAAAAEAAAAAAAAAAAAAAAAAAAAAAAAAAeAAAAaAAAAAAAAAAAAAAAAAAAAAAAAAAAAAAAECcAABAnAAAAAAAAAAAAAAAAAAAAAAAAAAAAAAAAAAAAAAAAAAAAAD8AAAAAAAAAwMD/AAAAAAAAAAAAAAAAAAAAAABkAAAAAAAAAH9/fwAKAAAAHwAAAFQAAACMtOMA////AQAAAAAAAAAAAAAAAAAAAAAAAAAAAAAAAAAAAAAAAAAAAAAAAH9/fwAAAAACy8vLAMDA/wB/f38AAAAAAAAAAAAAAAAAAAAAAAAAAAAhAAAAGAAAABQAAADMAwAALwgAAJs0AAAuDAAAEAAAACYAAAAIAAAAvREAAP//4QE="/>
              </a:ext>
            </a:extLst>
          </p:cNvSpPr>
          <p:nvPr>
            <p:ph type="title"/>
          </p:nvPr>
        </p:nvSpPr>
        <p:spPr>
          <a:xfrm>
            <a:off x="617220" y="1330325"/>
            <a:ext cx="7934325" cy="649605"/>
          </a:xfrm>
          <a:prstGeom prst="roundRect">
            <a:avLst>
              <a:gd name="adj" fmla="val 16667"/>
            </a:avLst>
          </a:prstGeom>
          <a:solidFill>
            <a:srgbClr val="8CB4E3"/>
          </a:solidFill>
          <a:ln w="9525" cap="flat" cmpd="sng" algn="ctr">
            <a:solidFill>
              <a:srgbClr val="000000"/>
            </a:solidFill>
            <a:prstDash val="solid"/>
            <a:headEnd type="none"/>
            <a:tailEnd type="none"/>
          </a:ln>
          <a:effectLst>
            <a:outerShdw blurRad="40005" dist="19685" dir="5400000" algn="tr">
              <a:schemeClr val="tx1">
                <a:alpha val="38000"/>
              </a:schemeClr>
            </a:outerShdw>
          </a:effectLst>
        </p:spPr>
        <p:txBody>
          <a:bodyPr vert="horz" wrap="square" lIns="0" tIns="45720" rIns="0" bIns="45720" numCol="1" spcCol="215900" anchor="ctr">
            <a:prstTxWarp prst="textNoShape">
              <a:avLst/>
            </a:prstTxWarp>
          </a:bodyPr>
          <a:lstStyle/>
          <a:p>
            <a:pPr algn="ctr">
              <a:defRPr lang="de-de">
                <a:solidFill>
                  <a:srgbClr val="000000"/>
                </a:solidFill>
                <a:latin typeface="Calibri" pitchFamily="2" charset="0"/>
                <a:ea typeface="Arial" pitchFamily="2" charset="0"/>
                <a:cs typeface="Arial" pitchFamily="2" charset="0"/>
              </a:defRPr>
            </a:pPr>
            <a:r>
              <a:rPr lang="de-de" sz="2400"/>
              <a:t>Prämierungen Pokal 2022/2023</a:t>
            </a:r>
            <a:endParaRPr lang="de-de" sz="2400">
              <a:solidFill>
                <a:schemeClr val="tx1"/>
              </a:solidFill>
              <a:latin typeface="Arial" pitchFamily="2" charset="0"/>
              <a:ea typeface="Arial" pitchFamily="2" charset="0"/>
              <a:cs typeface="Arial" pitchFamily="2" charset="0"/>
            </a:endParaRPr>
          </a:p>
        </p:txBody>
      </p:sp>
      <p:sp>
        <p:nvSpPr>
          <p:cNvPr id="5" name="Fußzeilenplatzhalter 3"/>
          <p:cNvSpPr txBox="1">
            <a:extLst>
              <a:ext uri="smNativeData">
                <pr:smNativeData xmlns:pr="smNativeData" val="SMDATA_13_QFaxZBMAAAAlAAAAEg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MAwAAaSgAALM0AADHKQAAEAAAACYAAAAIAAAA//////////8="/>
              </a:ext>
            </a:extLst>
          </p:cNvSpPr>
          <p:nvPr/>
        </p:nvSpPr>
        <p:spPr>
          <a:xfrm>
            <a:off x="617220" y="6569075"/>
            <a:ext cx="7949565" cy="222250"/>
          </a:xfrm>
          <a:prstGeom prst="rect">
            <a:avLst/>
          </a:prstGeom>
          <a:noFill/>
          <a:ln>
            <a:noFill/>
          </a:ln>
          <a:effectLst/>
        </p:spPr>
        <p:txBody>
          <a:bodyPr vert="horz" wrap="square" lIns="91440" tIns="45720" rIns="91440" bIns="45720" numCol="1" spcCol="215900" anchor="ctr"/>
          <a:lstStyle>
            <a:lvl1pPr marL="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5pPr>
            <a:lvl6pPr marL="22860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6pPr>
            <a:lvl7pPr marL="27432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7pPr>
            <a:lvl8pPr marL="32004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8pPr>
            <a:lvl9pPr marL="36576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9pPr>
          </a:lstStyle>
          <a:p>
            <a:pPr>
              <a:defRPr lang="de-de" sz="800"/>
            </a:pPr>
            <a:r>
              <a:t>14.07.2023| KFA Werra-Meißner</a:t>
            </a:r>
            <a:endParaRPr lang="de-de">
              <a:solidFill>
                <a:srgbClr val="000000"/>
              </a:solidFill>
              <a:latin typeface="Arial" pitchFamily="2" charset="0"/>
              <a:ea typeface="Calibri" pitchFamily="2" charset="0"/>
              <a:cs typeface="Calibri" pitchFamily="2" charset="0"/>
            </a:endParaRPr>
          </a:p>
        </p:txBody>
      </p:sp>
    </p:spTree>
  </p:cSld>
  <p:clrMapOvr>
    <a:masterClrMapping/>
  </p:clrMapOvr>
  <p:timing>
    <p:tnLst>
      <p:par>
        <p:cTn id="1" dur="indefinite" restart="never" nodeType="tmRoot"/>
      </p:par>
    </p:tnLst>
  </p:timing>
</p:sld>
</file>

<file path=ppt/slides/slide34.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Inhaltsplatzhalter 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VAwAA3QwAAJs0AABuJQAAEAAAACYAAAAIAAAAPRAAAP//wQE="/>
              </a:ext>
            </a:extLst>
          </p:cNvSpPr>
          <p:nvPr>
            <p:ph type="body" idx="1"/>
          </p:nvPr>
        </p:nvSpPr>
        <p:spPr>
          <a:xfrm>
            <a:off x="622935" y="2091055"/>
            <a:ext cx="7928610" cy="3993515"/>
          </a:xfrm>
          <a:noFill/>
          <a:ln>
            <a:noFill/>
          </a:ln>
          <a:effectLst/>
        </p:spPr>
        <p:txBody>
          <a:bodyPr vert="horz" wrap="square" lIns="0" tIns="0" rIns="0" bIns="0" numCol="1" spcCol="215900" anchor="t">
            <a:prstTxWarp prst="textNoShape">
              <a:avLst/>
            </a:prstTxWarp>
          </a:bodyPr>
          <a:lstStyle/>
          <a:p>
            <a:pPr marL="0" marR="0" indent="0" algn="l" defTabSz="914400">
              <a:lnSpc>
                <a:spcPct val="100000"/>
              </a:lnSpc>
              <a:spcBef>
                <a:spcPts val="405"/>
              </a:spcBef>
              <a:spcAft>
                <a:spcPts val="0"/>
              </a:spcAft>
              <a:buNone/>
              <a:tabLst/>
              <a:defRPr lang="de-de"/>
            </a:pPr>
            <a:endParaRPr lang="de-de" sz="2000"/>
          </a:p>
          <a:p>
            <a:pPr marL="0" marR="0" indent="0" algn="l" defTabSz="914400">
              <a:lnSpc>
                <a:spcPct val="100000"/>
              </a:lnSpc>
              <a:spcBef>
                <a:spcPts val="405"/>
              </a:spcBef>
              <a:spcAft>
                <a:spcPts val="0"/>
              </a:spcAft>
              <a:buNone/>
              <a:tabLst/>
              <a:defRPr lang="de-de"/>
            </a:pPr>
            <a:r>
              <a:rPr lang="de-de" sz="2000"/>
              <a:t>  </a:t>
            </a:r>
            <a:endParaRPr lang="de-de" sz="2000"/>
          </a:p>
          <a:p>
            <a:pPr marL="0" marR="0" indent="0" algn="l" defTabSz="914400">
              <a:lnSpc>
                <a:spcPct val="100000"/>
              </a:lnSpc>
              <a:spcBef>
                <a:spcPts val="405"/>
              </a:spcBef>
              <a:spcAft>
                <a:spcPts val="0"/>
              </a:spcAft>
              <a:buNone/>
              <a:tabLst/>
              <a:defRPr lang="de-de"/>
            </a:pPr>
            <a:endParaRPr lang="de-de" sz="2000"/>
          </a:p>
          <a:p>
            <a:pPr marL="0" marR="0" indent="0" algn="l" defTabSz="914400">
              <a:lnSpc>
                <a:spcPct val="100000"/>
              </a:lnSpc>
              <a:spcBef>
                <a:spcPts val="405"/>
              </a:spcBef>
              <a:spcAft>
                <a:spcPts val="0"/>
              </a:spcAft>
              <a:buNone/>
              <a:tabLst/>
              <a:defRPr lang="de-de"/>
            </a:pPr>
            <a:r>
              <a:rPr lang="de-de" sz="6000"/>
              <a:t>  FC Großalmerode II</a:t>
            </a:r>
            <a:endParaRPr lang="de-de" sz="6000"/>
          </a:p>
        </p:txBody>
      </p:sp>
      <p:sp>
        <p:nvSpPr>
          <p:cNvPr id="3" name="Fußzeilenplatzhalter 3"/>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A6BgAANygAAK42AADrKQAAEAAAACYAAAAIAAAAPBAAAP//wQE="/>
              </a:ext>
            </a:extLst>
          </p:cNvSpPr>
          <p:nvPr>
            <p:ph type="ftr" sz="quarter" idx="3"/>
          </p:nvPr>
        </p:nvSpPr>
        <p:spPr>
          <a:noFill/>
          <a:ln>
            <a:noFill/>
          </a:ln>
          <a:effectLst/>
        </p:spPr>
        <p:txBody>
          <a:bodyPr vert="horz" wrap="square" lIns="91440" tIns="45720" rIns="91440" bIns="45720" numCol="1" spcCol="215900" anchor="ctr">
            <a:prstTxWarp prst="textNoShape">
              <a:avLst/>
            </a:prstTxWarp>
          </a:bodyPr>
          <a:lstStyle/>
          <a:p>
            <a:pPr marL="0" marR="0" indent="0" algn="l" defTabSz="914400">
              <a:lnSpc>
                <a:spcPct val="100000"/>
              </a:lnSpc>
              <a:spcBef>
                <a:spcPts val="0"/>
              </a:spcBef>
              <a:spcAft>
                <a:spcPts val="0"/>
              </a:spcAft>
              <a:buNone/>
              <a:tabLst/>
              <a:defRPr lang="de-de"/>
            </a:pPr>
            <a:r>
              <a:t>14.07.2021| KFA Werra-Meißner</a:t>
            </a:r>
          </a:p>
        </p:txBody>
      </p:sp>
      <p:sp>
        <p:nvSpPr>
          <p:cNvPr id="4" name="Abgerundetes Rechteck 6"/>
          <p:cNvSpPr>
            <a:spLocks noGrp="1" noChangeArrowheads="1"/>
            <a:extLst>
              <a:ext uri="smNativeData">
                <pr:smNativeData xmlns:pr="smNativeData" val="SMDATA_13_QFaxZBMAAAAlAAAAZQAAAA0AAAAAAAAAAEgAAAAAAAAASAAAAAAAAAABAAAAAAAAAAEAAABQAAAAhbacS3FV1T8AAAAAAADwvwAAAAAAAOA/AAAAAAAA4D8AAAAAAADgPwAAAAAAAOA/AAAAAAAA4D8AAAAAAADgPwAAAAAAAOA/AAAAAAAA4D8CAAAAjAAAAAEAAAAAAAAAjLTj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QAAAAAAAAACAAAAAAAAAAEAAAAAAAAJPgAAAAAAAAAfAAAAZAAAAGQAAAAAAAAAy8vLAD4AAAAAAAAAHwAAAGQAAABkAAAAAAAAABcAAAAUAAAAAAAAAAAAAAD/fwAA/38AAAAAAAAJAAAABAAAAAAAAAAMAAAAEAAAAAAAAAAAAAAAAAAAAAAAAAAeAAAAaAAAAAAAAAAAAAAAAAAAAAAAAAAAAAAAECcAABAnAAAAAAAAAAAAAAAAAAAAAAAAAAAAAAAAAAAAAAAAAAAAAD8AAAAAAAAAwMD/AAAAAAAAAAAAAAAAAAAAAABkAAAAAAAAAH9/fwAKAAAAHwAAAFQAAACMtOMA////AQAAAAAAAAAAAAAAAAAAAAAAAAAAAAAAAAAAAAAAAAAAAAAAAH9/fwAAAAACy8vLAMDA/wB/f38AAAAAAAAAAAAAAAAAAAAAAAAAAAAhAAAAGAAAABQAAADNAwAALwgAAJw0AAAuDAAAEAAAACYAAAAIAAAAvREAAP//4QE="/>
              </a:ext>
            </a:extLst>
          </p:cNvSpPr>
          <p:nvPr>
            <p:ph type="title"/>
          </p:nvPr>
        </p:nvSpPr>
        <p:spPr>
          <a:xfrm>
            <a:off x="617855" y="1330325"/>
            <a:ext cx="7934325" cy="649605"/>
          </a:xfrm>
          <a:prstGeom prst="roundRect">
            <a:avLst>
              <a:gd name="adj" fmla="val 16667"/>
            </a:avLst>
          </a:prstGeom>
          <a:solidFill>
            <a:srgbClr val="8CB4E3"/>
          </a:solidFill>
          <a:ln w="9525" cap="flat" cmpd="sng" algn="ctr">
            <a:solidFill>
              <a:srgbClr val="000000"/>
            </a:solidFill>
            <a:prstDash val="solid"/>
            <a:headEnd type="none"/>
            <a:tailEnd type="none"/>
          </a:ln>
          <a:effectLst>
            <a:outerShdw blurRad="40005" dist="19685" dir="5400000" algn="tr">
              <a:schemeClr val="tx1">
                <a:alpha val="38000"/>
              </a:schemeClr>
            </a:outerShdw>
          </a:effectLst>
        </p:spPr>
        <p:txBody>
          <a:bodyPr vert="horz" wrap="square" lIns="0" tIns="45720" rIns="0" bIns="45720" numCol="1" spcCol="215900" anchor="ctr">
            <a:prstTxWarp prst="textNoShape">
              <a:avLst/>
            </a:prstTxWarp>
          </a:bodyPr>
          <a:lstStyle/>
          <a:p>
            <a:pPr algn="ctr">
              <a:defRPr lang="de-de">
                <a:solidFill>
                  <a:srgbClr val="000000"/>
                </a:solidFill>
                <a:latin typeface="Calibri" pitchFamily="2" charset="0"/>
                <a:ea typeface="Arial" pitchFamily="2" charset="0"/>
                <a:cs typeface="Arial" pitchFamily="2" charset="0"/>
              </a:defRPr>
            </a:pPr>
            <a:r>
              <a:rPr lang="de-de" sz="2400">
                <a:solidFill>
                  <a:schemeClr val="tx1"/>
                </a:solidFill>
                <a:latin typeface="Arial" pitchFamily="2" charset="0"/>
                <a:ea typeface="Arial" pitchFamily="2" charset="0"/>
                <a:cs typeface="Arial" pitchFamily="2" charset="0"/>
              </a:rPr>
              <a:t>Fair Play-Mannschaft Pokalrunde 2022/2023 </a:t>
            </a:r>
            <a:endParaRPr lang="de-de" sz="2400">
              <a:solidFill>
                <a:schemeClr val="tx1"/>
              </a:solidFill>
              <a:latin typeface="Arial" pitchFamily="2" charset="0"/>
              <a:ea typeface="Arial" pitchFamily="2" charset="0"/>
              <a:cs typeface="Arial" pitchFamily="2" charset="0"/>
            </a:endParaRPr>
          </a:p>
        </p:txBody>
      </p:sp>
      <p:sp>
        <p:nvSpPr>
          <p:cNvPr id="5" name="Fußzeilenplatzhalter 3"/>
          <p:cNvSpPr txBox="1">
            <a:extLst>
              <a:ext uri="smNativeData">
                <pr:smNativeData xmlns:pr="smNativeData" val="SMDATA_13_QFaxZBMAAAAlAAAAEg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MAwAAaSgAALM0AADHKQAAEAAAACYAAAAIAAAA//////////8="/>
              </a:ext>
            </a:extLst>
          </p:cNvSpPr>
          <p:nvPr/>
        </p:nvSpPr>
        <p:spPr>
          <a:xfrm>
            <a:off x="617220" y="6569075"/>
            <a:ext cx="7949565" cy="222250"/>
          </a:xfrm>
          <a:prstGeom prst="rect">
            <a:avLst/>
          </a:prstGeom>
          <a:noFill/>
          <a:ln>
            <a:noFill/>
          </a:ln>
          <a:effectLst/>
        </p:spPr>
        <p:txBody>
          <a:bodyPr vert="horz" wrap="square" lIns="91440" tIns="45720" rIns="91440" bIns="45720" numCol="1" spcCol="215900" anchor="ctr"/>
          <a:lstStyle>
            <a:lvl1pPr marL="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5pPr>
            <a:lvl6pPr marL="22860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6pPr>
            <a:lvl7pPr marL="27432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7pPr>
            <a:lvl8pPr marL="32004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8pPr>
            <a:lvl9pPr marL="36576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9pPr>
          </a:lstStyle>
          <a:p>
            <a:pPr>
              <a:defRPr lang="de-de" sz="800"/>
            </a:pPr>
            <a:r>
              <a:t>14.07.2023| KFA Werra-Meißner</a:t>
            </a:r>
            <a:endParaRPr lang="de-de">
              <a:solidFill>
                <a:srgbClr val="000000"/>
              </a:solidFill>
              <a:latin typeface="Arial" pitchFamily="2" charset="0"/>
              <a:ea typeface="Calibri" pitchFamily="2" charset="0"/>
              <a:cs typeface="Calibri" pitchFamily="2" charset="0"/>
            </a:endParaRPr>
          </a:p>
        </p:txBody>
      </p:sp>
    </p:spTree>
  </p:cSld>
  <p:clrMapOvr>
    <a:masterClrMapping/>
  </p:clrMapOvr>
  <p:timing>
    <p:tnLst>
      <p:par>
        <p:cTn id="1" dur="indefinite" restart="never" nodeType="tmRoot"/>
      </p:par>
    </p:tnLst>
  </p:timing>
</p:sld>
</file>

<file path=ppt/slides/slide35.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Inhaltsplatzhalter 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H8AAA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VAwAApwgAAJs0AABuJQAAEAAAACYAAAAIAAAAPRAAAP//wQE="/>
              </a:ext>
            </a:extLst>
          </p:cNvSpPr>
          <p:nvPr>
            <p:ph type="body" idx="1"/>
          </p:nvPr>
        </p:nvSpPr>
        <p:spPr>
          <a:xfrm>
            <a:off x="622935" y="1406525"/>
            <a:ext cx="7928610" cy="4678045"/>
          </a:xfrm>
          <a:noFill/>
          <a:ln>
            <a:noFill/>
          </a:ln>
          <a:effectLst/>
        </p:spPr>
        <p:txBody>
          <a:bodyPr vert="horz" wrap="square" lIns="0" tIns="0" rIns="0" bIns="0" numCol="1" spcCol="215900" anchor="t">
            <a:prstTxWarp prst="textNoShape">
              <a:avLst/>
            </a:prstTxWarp>
          </a:bodyPr>
          <a:lstStyle/>
          <a:p>
            <a:pPr marL="0" marR="0" indent="0" algn="l" defTabSz="914400">
              <a:lnSpc>
                <a:spcPct val="100000"/>
              </a:lnSpc>
              <a:spcBef>
                <a:spcPts val="600"/>
              </a:spcBef>
              <a:spcAft>
                <a:spcPts val="0"/>
              </a:spcAft>
              <a:buNone/>
              <a:tabLst/>
              <a:defRPr lang="de-de"/>
            </a:pPr>
            <a:endParaRPr lang="de-de" sz="2000">
              <a:solidFill>
                <a:srgbClr val="FF0000"/>
              </a:solidFill>
            </a:endParaRPr>
          </a:p>
          <a:p>
            <a:pPr marL="342900" marR="0" indent="-342900" algn="l" defTabSz="914400">
              <a:lnSpc>
                <a:spcPct val="100000"/>
              </a:lnSpc>
              <a:spcBef>
                <a:spcPts val="600"/>
              </a:spcBef>
              <a:spcAft>
                <a:spcPts val="0"/>
              </a:spcAft>
              <a:buNone/>
              <a:tabLst/>
              <a:defRPr lang="de-de"/>
            </a:pPr>
            <a:r>
              <a:rPr lang="de-de" sz="2000"/>
              <a:t>			</a:t>
            </a:r>
            <a:endParaRPr lang="de-de" sz="2000"/>
          </a:p>
          <a:p>
            <a:pPr marL="342900" marR="0" indent="-342900" algn="l" defTabSz="914400">
              <a:lnSpc>
                <a:spcPct val="100000"/>
              </a:lnSpc>
              <a:spcBef>
                <a:spcPts val="600"/>
              </a:spcBef>
              <a:spcAft>
                <a:spcPts val="0"/>
              </a:spcAft>
              <a:buNone/>
              <a:tabLst/>
              <a:defRPr lang="de-de"/>
            </a:pPr>
            <a:endParaRPr lang="de-de" sz="2000"/>
          </a:p>
          <a:p>
            <a:pPr marL="0" marR="0" indent="0" algn="l" defTabSz="914400">
              <a:lnSpc>
                <a:spcPct val="100000"/>
              </a:lnSpc>
              <a:spcBef>
                <a:spcPts val="405"/>
              </a:spcBef>
              <a:spcAft>
                <a:spcPts val="0"/>
              </a:spcAft>
              <a:buNone/>
              <a:tabLst/>
              <a:defRPr lang="de-de"/>
            </a:pPr>
            <a:r>
              <a:rPr lang="de-de" sz="2000"/>
              <a:t> </a:t>
            </a:r>
            <a:endParaRPr lang="de-de" sz="2000"/>
          </a:p>
          <a:p>
            <a:pPr marL="0" marR="0" indent="0" algn="l" defTabSz="914400">
              <a:lnSpc>
                <a:spcPct val="100000"/>
              </a:lnSpc>
              <a:spcBef>
                <a:spcPts val="405"/>
              </a:spcBef>
              <a:spcAft>
                <a:spcPts val="0"/>
              </a:spcAft>
              <a:buNone/>
              <a:tabLst/>
              <a:defRPr lang="de-de"/>
            </a:pPr>
            <a:r>
              <a:rPr lang="de-de" sz="6600"/>
              <a:t>      Noch Fragen ?</a:t>
            </a:r>
            <a:endParaRPr lang="de-de" sz="6600"/>
          </a:p>
          <a:p>
            <a:pPr marL="0" marR="0" indent="0" algn="l" defTabSz="914400">
              <a:lnSpc>
                <a:spcPct val="100000"/>
              </a:lnSpc>
              <a:spcBef>
                <a:spcPts val="405"/>
              </a:spcBef>
              <a:spcAft>
                <a:spcPts val="0"/>
              </a:spcAft>
              <a:buNone/>
              <a:tabLst/>
              <a:defRPr lang="de-de"/>
            </a:pPr>
            <a:r>
              <a:rPr lang="de-de" sz="2000"/>
              <a:t> </a:t>
            </a:r>
            <a:endParaRPr lang="de-de" sz="2000"/>
          </a:p>
          <a:p>
            <a:pPr marL="0" marR="0" indent="0" algn="l" defTabSz="914400">
              <a:lnSpc>
                <a:spcPct val="100000"/>
              </a:lnSpc>
              <a:spcBef>
                <a:spcPts val="405"/>
              </a:spcBef>
              <a:spcAft>
                <a:spcPts val="0"/>
              </a:spcAft>
              <a:buNone/>
              <a:tabLst/>
              <a:defRPr lang="de-de"/>
            </a:pPr>
            <a:endParaRPr lang="de-de" sz="2000"/>
          </a:p>
          <a:p>
            <a:pPr marL="0" marR="0" indent="0" algn="l" defTabSz="914400">
              <a:lnSpc>
                <a:spcPct val="100000"/>
              </a:lnSpc>
              <a:spcBef>
                <a:spcPts val="405"/>
              </a:spcBef>
              <a:spcAft>
                <a:spcPts val="0"/>
              </a:spcAft>
              <a:buNone/>
              <a:tabLst/>
              <a:defRPr lang="de-de"/>
            </a:pPr>
            <a:endParaRPr lang="de-de" sz="2000"/>
          </a:p>
        </p:txBody>
      </p:sp>
      <p:sp>
        <p:nvSpPr>
          <p:cNvPr id="3" name="Fußzeilenplatzhalter 3"/>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Ofo6eo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A6BgAANygAAK42AADrKQAAEAAAACYAAAAIAAAAPBAAAP//wQE="/>
              </a:ext>
            </a:extLst>
          </p:cNvSpPr>
          <p:nvPr>
            <p:ph type="ftr" sz="quarter" idx="3"/>
          </p:nvPr>
        </p:nvSpPr>
        <p:spPr>
          <a:noFill/>
          <a:ln>
            <a:noFill/>
          </a:ln>
          <a:effectLst/>
        </p:spPr>
        <p:txBody>
          <a:bodyPr vert="horz" wrap="square" lIns="91440" tIns="45720" rIns="91440" bIns="45720" numCol="1" spcCol="215900" anchor="ctr">
            <a:prstTxWarp prst="textNoShape">
              <a:avLst/>
            </a:prstTxWarp>
          </a:bodyPr>
          <a:lstStyle/>
          <a:p>
            <a:pPr marL="0" marR="0" indent="0" algn="l" defTabSz="914400">
              <a:lnSpc>
                <a:spcPct val="100000"/>
              </a:lnSpc>
              <a:spcBef>
                <a:spcPts val="0"/>
              </a:spcBef>
              <a:spcAft>
                <a:spcPts val="0"/>
              </a:spcAft>
              <a:buNone/>
              <a:tabLst/>
              <a:defRPr lang="de-de"/>
            </a:pPr>
            <a:r>
              <a:t>14.07.2021| KFA Werra-Meißner</a:t>
            </a:r>
          </a:p>
        </p:txBody>
      </p:sp>
      <p:sp>
        <p:nvSpPr>
          <p:cNvPr id="4" name="Fußzeilenplatzhalter 3"/>
          <p:cNvSpPr txBox="1">
            <a:extLst>
              <a:ext uri="smNativeData">
                <pr:smNativeData xmlns:pr="smNativeData" val="SMDATA_13_QFaxZBMAAAAlAAAAEg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MAwAAaSgAALM0AADHKQAAEAAAACYAAAAIAAAA//////////8="/>
              </a:ext>
            </a:extLst>
          </p:cNvSpPr>
          <p:nvPr/>
        </p:nvSpPr>
        <p:spPr>
          <a:xfrm>
            <a:off x="617220" y="6569075"/>
            <a:ext cx="7949565" cy="222250"/>
          </a:xfrm>
          <a:prstGeom prst="rect">
            <a:avLst/>
          </a:prstGeom>
          <a:noFill/>
          <a:ln>
            <a:noFill/>
          </a:ln>
          <a:effectLst/>
        </p:spPr>
        <p:txBody>
          <a:bodyPr vert="horz" wrap="square" lIns="91440" tIns="45720" rIns="91440" bIns="45720" numCol="1" spcCol="215900" anchor="ctr"/>
          <a:lstStyle>
            <a:lvl1pPr marL="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5pPr>
            <a:lvl6pPr marL="22860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6pPr>
            <a:lvl7pPr marL="27432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7pPr>
            <a:lvl8pPr marL="32004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8pPr>
            <a:lvl9pPr marL="36576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9pPr>
          </a:lstStyle>
          <a:p>
            <a:pPr>
              <a:defRPr lang="de-de" sz="800"/>
            </a:pPr>
            <a:r>
              <a:t>14.07.2023| KFA Werra-Meißner</a:t>
            </a:r>
            <a:endParaRPr lang="de-de">
              <a:solidFill>
                <a:srgbClr val="000000"/>
              </a:solidFill>
              <a:latin typeface="Arial" pitchFamily="2" charset="0"/>
              <a:ea typeface="Calibri" pitchFamily="2" charset="0"/>
              <a:cs typeface="Calibri" pitchFamily="2" charset="0"/>
            </a:endParaRPr>
          </a:p>
        </p:txBody>
      </p:sp>
    </p:spTree>
  </p:cSld>
  <p:clrMapOvr>
    <a:masterClrMapping/>
  </p:clrMapOvr>
  <p:timing>
    <p:tnLst>
      <p:par>
        <p:cTn id="1" dur="indefinite" restart="never" nodeType="tmRoot"/>
      </p:par>
    </p:tnLst>
  </p:timing>
</p:sld>
</file>

<file path=ppt/slides/slide36.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Inhaltsplatzhalter 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N3/AA0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VAwAApwgAAJs0AABuJQAAEAAAACYAAAAIAAAAPRAAAP//wQE="/>
              </a:ext>
            </a:extLst>
          </p:cNvSpPr>
          <p:nvPr>
            <p:ph type="body" idx="1"/>
          </p:nvPr>
        </p:nvSpPr>
        <p:spPr>
          <a:xfrm>
            <a:off x="622935" y="1406525"/>
            <a:ext cx="7928610" cy="4678045"/>
          </a:xfrm>
          <a:noFill/>
          <a:ln>
            <a:noFill/>
          </a:ln>
          <a:effectLst/>
        </p:spPr>
        <p:txBody>
          <a:bodyPr vert="horz" wrap="square" lIns="0" tIns="0" rIns="0" bIns="0" numCol="1" spcCol="215900" anchor="t">
            <a:prstTxWarp prst="textNoShape">
              <a:avLst/>
            </a:prstTxWarp>
          </a:bodyPr>
          <a:lstStyle/>
          <a:p>
            <a:pPr marL="0" marR="0" indent="0" algn="l" defTabSz="914400">
              <a:lnSpc>
                <a:spcPct val="100000"/>
              </a:lnSpc>
              <a:spcBef>
                <a:spcPts val="600"/>
              </a:spcBef>
              <a:spcAft>
                <a:spcPts val="0"/>
              </a:spcAft>
              <a:buNone/>
              <a:tabLst/>
              <a:defRPr lang="de-de"/>
            </a:pPr>
            <a:endParaRPr lang="de-de" sz="2000">
              <a:solidFill>
                <a:srgbClr val="FF0000"/>
              </a:solidFill>
            </a:endParaRPr>
          </a:p>
          <a:p>
            <a:pPr marL="342900" marR="0" indent="-342900" algn="l" defTabSz="914400">
              <a:lnSpc>
                <a:spcPct val="100000"/>
              </a:lnSpc>
              <a:spcBef>
                <a:spcPts val="600"/>
              </a:spcBef>
              <a:spcAft>
                <a:spcPts val="0"/>
              </a:spcAft>
              <a:buNone/>
              <a:tabLst/>
              <a:defRPr lang="de-de"/>
            </a:pPr>
            <a:r>
              <a:rPr lang="de-de" sz="2000"/>
              <a:t>			</a:t>
            </a:r>
            <a:endParaRPr lang="de-de" sz="2000"/>
          </a:p>
          <a:p>
            <a:pPr marL="0" marR="0" indent="0" algn="l" defTabSz="914400">
              <a:lnSpc>
                <a:spcPct val="100000"/>
              </a:lnSpc>
              <a:spcBef>
                <a:spcPts val="405"/>
              </a:spcBef>
              <a:spcAft>
                <a:spcPts val="0"/>
              </a:spcAft>
              <a:buNone/>
              <a:tabLst/>
              <a:defRPr lang="de-de"/>
            </a:pPr>
            <a:r>
              <a:rPr lang="de-de" sz="2000"/>
              <a:t> Besuch in der Bitburger Erlebniswelt in Bitburg</a:t>
            </a:r>
            <a:endParaRPr lang="de-de" sz="2000"/>
          </a:p>
          <a:p>
            <a:pPr marL="0" marR="0" indent="0" algn="l" defTabSz="914400">
              <a:lnSpc>
                <a:spcPct val="100000"/>
              </a:lnSpc>
              <a:spcBef>
                <a:spcPts val="405"/>
              </a:spcBef>
              <a:spcAft>
                <a:spcPts val="0"/>
              </a:spcAft>
              <a:buNone/>
              <a:tabLst/>
              <a:defRPr lang="de-de"/>
            </a:pPr>
            <a:r>
              <a:rPr lang="de-de" sz="2000"/>
              <a:t> </a:t>
            </a:r>
            <a:endParaRPr lang="de-de" sz="2000"/>
          </a:p>
          <a:p>
            <a:pPr marL="0" marR="0" indent="0" algn="l" defTabSz="914400">
              <a:lnSpc>
                <a:spcPct val="100000"/>
              </a:lnSpc>
              <a:spcBef>
                <a:spcPts val="405"/>
              </a:spcBef>
              <a:spcAft>
                <a:spcPts val="0"/>
              </a:spcAft>
              <a:buNone/>
              <a:tabLst/>
              <a:defRPr lang="de-de"/>
            </a:pPr>
            <a:r>
              <a:rPr lang="de-de" sz="2000"/>
              <a:t> Führungsdauer:		ca. 60 Minuten</a:t>
            </a:r>
            <a:endParaRPr lang="de-de" sz="2000"/>
          </a:p>
          <a:p>
            <a:pPr marL="0" marR="0" indent="0" algn="l" defTabSz="914400">
              <a:lnSpc>
                <a:spcPct val="100000"/>
              </a:lnSpc>
              <a:spcBef>
                <a:spcPts val="405"/>
              </a:spcBef>
              <a:spcAft>
                <a:spcPts val="0"/>
              </a:spcAft>
              <a:buNone/>
              <a:tabLst/>
              <a:defRPr lang="de-de"/>
            </a:pPr>
            <a:r>
              <a:rPr lang="de-de" sz="2000"/>
              <a:t> Eintrittspreis:		             9,00 Euro</a:t>
            </a:r>
            <a:endParaRPr lang="de-de" sz="2000"/>
          </a:p>
          <a:p>
            <a:pPr marL="0" marR="0" indent="0" algn="l" defTabSz="914400">
              <a:lnSpc>
                <a:spcPct val="100000"/>
              </a:lnSpc>
              <a:spcBef>
                <a:spcPts val="405"/>
              </a:spcBef>
              <a:spcAft>
                <a:spcPts val="0"/>
              </a:spcAft>
              <a:buNone/>
              <a:tabLst/>
              <a:defRPr lang="de-de"/>
            </a:pPr>
            <a:r>
              <a:rPr lang="de-de" sz="2000"/>
              <a:t> </a:t>
            </a:r>
            <a:endParaRPr lang="de-de" sz="2000"/>
          </a:p>
          <a:p>
            <a:pPr marL="0" marR="0" indent="0" algn="l" defTabSz="914400">
              <a:lnSpc>
                <a:spcPct val="100000"/>
              </a:lnSpc>
              <a:spcBef>
                <a:spcPts val="405"/>
              </a:spcBef>
              <a:spcAft>
                <a:spcPts val="0"/>
              </a:spcAft>
              <a:buNone/>
              <a:tabLst/>
              <a:defRPr lang="de-de"/>
            </a:pPr>
            <a:r>
              <a:rPr lang="de-de" sz="2000"/>
              <a:t>Der Eintrittspreis beinhaltet:</a:t>
            </a:r>
            <a:endParaRPr lang="de-de" sz="2000"/>
          </a:p>
          <a:p>
            <a:pPr marL="0" marR="0" indent="0" algn="l" defTabSz="914400">
              <a:lnSpc>
                <a:spcPct val="100000"/>
              </a:lnSpc>
              <a:spcBef>
                <a:spcPts val="405"/>
              </a:spcBef>
              <a:spcAft>
                <a:spcPts val="0"/>
              </a:spcAft>
              <a:buNone/>
              <a:tabLst/>
              <a:defRPr lang="de-de"/>
            </a:pPr>
            <a:r>
              <a:rPr lang="de-de" sz="2000"/>
              <a:t> - 2 Getränke ihrer Wahl (auch alkoholfrei) </a:t>
            </a:r>
            <a:endParaRPr lang="de-de" sz="2000"/>
          </a:p>
          <a:p>
            <a:pPr marL="0" marR="0" indent="0" algn="l" defTabSz="914400">
              <a:lnSpc>
                <a:spcPct val="100000"/>
              </a:lnSpc>
              <a:spcBef>
                <a:spcPts val="405"/>
              </a:spcBef>
              <a:spcAft>
                <a:spcPts val="0"/>
              </a:spcAft>
              <a:buNone/>
              <a:tabLst/>
              <a:defRPr lang="de-de"/>
            </a:pPr>
            <a:r>
              <a:rPr lang="de-de" sz="2000"/>
              <a:t> - 1 knusprig frische Brezel</a:t>
            </a:r>
            <a:endParaRPr lang="de-de" sz="2000"/>
          </a:p>
          <a:p>
            <a:pPr marL="0" marR="0" indent="0" algn="l" defTabSz="914400">
              <a:lnSpc>
                <a:spcPct val="100000"/>
              </a:lnSpc>
              <a:spcBef>
                <a:spcPts val="405"/>
              </a:spcBef>
              <a:spcAft>
                <a:spcPts val="0"/>
              </a:spcAft>
              <a:buNone/>
              <a:tabLst/>
              <a:defRPr lang="de-de"/>
            </a:pPr>
            <a:r>
              <a:rPr lang="de-de" sz="2000"/>
              <a:t> in der Bit-Lounge.</a:t>
            </a:r>
            <a:endParaRPr lang="de-de" sz="2000"/>
          </a:p>
          <a:p>
            <a:pPr marL="0" marR="0" indent="0" algn="l" defTabSz="914400">
              <a:lnSpc>
                <a:spcPct val="100000"/>
              </a:lnSpc>
              <a:spcBef>
                <a:spcPts val="405"/>
              </a:spcBef>
              <a:spcAft>
                <a:spcPts val="0"/>
              </a:spcAft>
              <a:buNone/>
              <a:tabLst/>
              <a:defRPr lang="de-de"/>
            </a:pPr>
            <a:r>
              <a:rPr lang="de-de" sz="2000"/>
              <a:t> </a:t>
            </a:r>
            <a:endParaRPr lang="de-de" sz="2000"/>
          </a:p>
          <a:p>
            <a:pPr marL="0" marR="0" indent="0" algn="l" defTabSz="914400">
              <a:lnSpc>
                <a:spcPct val="100000"/>
              </a:lnSpc>
              <a:spcBef>
                <a:spcPts val="405"/>
              </a:spcBef>
              <a:spcAft>
                <a:spcPts val="0"/>
              </a:spcAft>
              <a:buNone/>
              <a:tabLst/>
              <a:defRPr lang="de-de"/>
            </a:pPr>
            <a:r>
              <a:rPr lang="de-de" sz="2000"/>
              <a:t>1 Einkaufsgutschein für den Bitburger Shop – Wert 2,50 Euro</a:t>
            </a:r>
            <a:endParaRPr lang="de-de" sz="2000"/>
          </a:p>
          <a:p>
            <a:pPr marL="0" marR="0" indent="0" algn="l" defTabSz="914400">
              <a:lnSpc>
                <a:spcPct val="100000"/>
              </a:lnSpc>
              <a:spcBef>
                <a:spcPts val="405"/>
              </a:spcBef>
              <a:spcAft>
                <a:spcPts val="0"/>
              </a:spcAft>
              <a:buNone/>
              <a:tabLst/>
              <a:defRPr lang="de-de"/>
            </a:pPr>
            <a:r>
              <a:rPr lang="de-de" sz="6600"/>
              <a:t>      </a:t>
            </a:r>
            <a:endParaRPr lang="de-de" sz="6600"/>
          </a:p>
          <a:p>
            <a:pPr marL="0" marR="0" indent="0" algn="l" defTabSz="914400">
              <a:lnSpc>
                <a:spcPct val="100000"/>
              </a:lnSpc>
              <a:spcBef>
                <a:spcPts val="405"/>
              </a:spcBef>
              <a:spcAft>
                <a:spcPts val="0"/>
              </a:spcAft>
              <a:buNone/>
              <a:tabLst/>
              <a:defRPr lang="de-de"/>
            </a:pPr>
            <a:r>
              <a:rPr lang="de-de" sz="2000"/>
              <a:t> </a:t>
            </a:r>
            <a:endParaRPr lang="de-de" sz="2000"/>
          </a:p>
          <a:p>
            <a:pPr marL="0" marR="0" indent="0" algn="l" defTabSz="914400">
              <a:lnSpc>
                <a:spcPct val="100000"/>
              </a:lnSpc>
              <a:spcBef>
                <a:spcPts val="405"/>
              </a:spcBef>
              <a:spcAft>
                <a:spcPts val="0"/>
              </a:spcAft>
              <a:buNone/>
              <a:tabLst/>
              <a:defRPr lang="de-de"/>
            </a:pPr>
            <a:endParaRPr lang="de-de" sz="2000"/>
          </a:p>
          <a:p>
            <a:pPr marL="0" marR="0" indent="0" algn="l" defTabSz="914400">
              <a:lnSpc>
                <a:spcPct val="100000"/>
              </a:lnSpc>
              <a:spcBef>
                <a:spcPts val="405"/>
              </a:spcBef>
              <a:spcAft>
                <a:spcPts val="0"/>
              </a:spcAft>
              <a:buNone/>
              <a:tabLst/>
              <a:defRPr lang="de-de"/>
            </a:pPr>
            <a:endParaRPr lang="de-de" sz="2000"/>
          </a:p>
        </p:txBody>
      </p:sp>
      <p:sp>
        <p:nvSpPr>
          <p:cNvPr id="3" name="Fußzeilenplatzhalter 3"/>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NJ1rTc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A6BgAANygAAK42AADrKQAAEAAAACYAAAAIAAAAPBAAAP//wQE="/>
              </a:ext>
            </a:extLst>
          </p:cNvSpPr>
          <p:nvPr>
            <p:ph type="ftr" sz="quarter" idx="3"/>
          </p:nvPr>
        </p:nvSpPr>
        <p:spPr>
          <a:noFill/>
          <a:ln>
            <a:noFill/>
          </a:ln>
          <a:effectLst/>
        </p:spPr>
        <p:txBody>
          <a:bodyPr vert="horz" wrap="square" lIns="91440" tIns="45720" rIns="91440" bIns="45720" numCol="1" spcCol="215900" anchor="ctr">
            <a:prstTxWarp prst="textNoShape">
              <a:avLst/>
            </a:prstTxWarp>
          </a:bodyPr>
          <a:lstStyle/>
          <a:p>
            <a:pPr marL="0" marR="0" indent="0" algn="l" defTabSz="914400">
              <a:lnSpc>
                <a:spcPct val="100000"/>
              </a:lnSpc>
              <a:spcBef>
                <a:spcPts val="0"/>
              </a:spcBef>
              <a:spcAft>
                <a:spcPts val="0"/>
              </a:spcAft>
              <a:buNone/>
              <a:tabLst/>
              <a:defRPr lang="de-de"/>
            </a:pPr>
            <a:r>
              <a:t>14.07.2023| KFA Werra-Meißner</a:t>
            </a:r>
          </a:p>
        </p:txBody>
      </p:sp>
      <p:sp>
        <p:nvSpPr>
          <p:cNvPr id="4" name="Abgerundetes Rechteck 6"/>
          <p:cNvSpPr>
            <a:spLocks noGrp="1" noChangeArrowheads="1"/>
            <a:extLst>
              <a:ext uri="smNativeData">
                <pr:smNativeData xmlns:pr="smNativeData" val="SMDATA_13_QFaxZBMAAAAlAAAAZQAAAA0AAAAAAAAAAEgAAAAAAAAASAAAAAAAAAABAAAAAAAAAAEAAABQAAAAhbacS3FV1T8AAAAAAADwvwAAAAAAAOA/AAAAAAAA4D8AAAAAAADgPwAAAAAAAOA/AAAAAAAA4D8AAAAAAADgPwAAAAAAAOA/AAAAAAAA4D8CAAAAjAAAAAEAAAAAAAAAjLTj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QAAAAAAAAACAAAAAAAAAAEAAAAAAAAJPgAAAAAAAAAfAAAAZAAAAGQAAAAAAAAAy8vLAD4AAAAAAAAAHwAAAGQAAABkAAAAAAAAABcAAAAUAAAAAAAAAAAAAAD/fwAA/38AAAAAAAAJAAAABAAAAADCu/AMAAAAEAAAAAAAAAAAAAAAAAAAAAAAAAAeAAAAaAAAAAAAAAAAAAAAAAAAAAAAAAAAAAAAECcAABAnAAAAAAAAAAAAAAAAAAAAAAAAAAAAAAAAAAAAAAAAAAAAAD8AAAAAAAAAwMD/AAAAAAAAAAAAAAAAAAAAAABkAAAAAAAAAH9/fwAKAAAAHwAAAFQAAACMtOMA////AQAAAAAAAAAAAAAAAAAAAAAAAAAAAAAAAAAAAAAAAAAAAAAAAH9/fwAAAAACy8vLAMDA/wB/f38AAAAAAAAAAAAAAAAAAAAAAAAAAAAhAAAAGAAAABQAAADNAwAALwgAAJw0AAAuDAAAEAAAACYAAAAIAAAAvREAAP//4QE="/>
              </a:ext>
            </a:extLst>
          </p:cNvSpPr>
          <p:nvPr>
            <p:ph type="title"/>
          </p:nvPr>
        </p:nvSpPr>
        <p:spPr>
          <a:xfrm>
            <a:off x="617855" y="1330325"/>
            <a:ext cx="7934325" cy="649605"/>
          </a:xfrm>
          <a:prstGeom prst="roundRect">
            <a:avLst>
              <a:gd name="adj" fmla="val 16667"/>
            </a:avLst>
          </a:prstGeom>
          <a:solidFill>
            <a:srgbClr val="8CB4E3"/>
          </a:solidFill>
          <a:ln w="9525" cap="flat" cmpd="sng" algn="ctr">
            <a:solidFill>
              <a:srgbClr val="000000"/>
            </a:solidFill>
            <a:prstDash val="solid"/>
            <a:headEnd type="none"/>
            <a:tailEnd type="none"/>
          </a:ln>
          <a:effectLst>
            <a:outerShdw blurRad="40005" dist="19685" dir="5400000" algn="tr">
              <a:schemeClr val="tx1">
                <a:alpha val="38000"/>
              </a:schemeClr>
            </a:outerShdw>
          </a:effectLst>
        </p:spPr>
        <p:txBody>
          <a:bodyPr vert="horz" wrap="square" lIns="0" tIns="45720" rIns="0" bIns="45720" numCol="1" spcCol="215900" anchor="ctr">
            <a:prstTxWarp prst="textNoShape">
              <a:avLst/>
            </a:prstTxWarp>
          </a:bodyPr>
          <a:lstStyle/>
          <a:p>
            <a:pPr algn="ctr">
              <a:defRPr lang="de-de">
                <a:solidFill>
                  <a:srgbClr val="000000"/>
                </a:solidFill>
                <a:latin typeface="Calibri" pitchFamily="2" charset="0"/>
                <a:ea typeface="Arial" pitchFamily="2" charset="0"/>
                <a:cs typeface="Arial" pitchFamily="2" charset="0"/>
              </a:defRPr>
            </a:pPr>
            <a:r>
              <a:rPr lang="de-de" sz="2400">
                <a:solidFill>
                  <a:schemeClr val="tx1"/>
                </a:solidFill>
                <a:latin typeface="Arial" pitchFamily="2" charset="0"/>
                <a:ea typeface="Arial" pitchFamily="2" charset="0"/>
                <a:cs typeface="Arial" pitchFamily="2" charset="0"/>
              </a:rPr>
              <a:t>Brauereibesichtigung Bitburger Braugruppe</a:t>
            </a:r>
            <a:endParaRPr lang="de-de" sz="2400">
              <a:solidFill>
                <a:schemeClr val="tx1"/>
              </a:solidFill>
              <a:latin typeface="Arial" pitchFamily="2" charset="0"/>
              <a:ea typeface="Arial" pitchFamily="2" charset="0"/>
              <a:cs typeface="Arial" pitchFamily="2" charset="0"/>
            </a:endParaRPr>
          </a:p>
        </p:txBody>
      </p:sp>
      <p:sp>
        <p:nvSpPr>
          <p:cNvPr id="5" name="Fußzeilenplatzhalter 3"/>
          <p:cNvSpPr txBox="1">
            <a:extLst>
              <a:ext uri="smNativeData">
                <pr:smNativeData xmlns:pr="smNativeData" val="SMDATA_13_QFaxZBMAAAAlAAAAEg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MAwAAaSgAALM0AADHKQAAEAAAACYAAAAIAAAA//////////8="/>
              </a:ext>
            </a:extLst>
          </p:cNvSpPr>
          <p:nvPr/>
        </p:nvSpPr>
        <p:spPr>
          <a:xfrm>
            <a:off x="617220" y="6569075"/>
            <a:ext cx="7949565" cy="222250"/>
          </a:xfrm>
          <a:prstGeom prst="rect">
            <a:avLst/>
          </a:prstGeom>
          <a:noFill/>
          <a:ln>
            <a:noFill/>
          </a:ln>
          <a:effectLst/>
        </p:spPr>
        <p:txBody>
          <a:bodyPr vert="horz" wrap="square" lIns="91440" tIns="45720" rIns="91440" bIns="45720" numCol="1" spcCol="215900" anchor="ctr"/>
          <a:lstStyle>
            <a:lvl1pPr marL="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5pPr>
            <a:lvl6pPr marL="22860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6pPr>
            <a:lvl7pPr marL="27432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7pPr>
            <a:lvl8pPr marL="32004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8pPr>
            <a:lvl9pPr marL="36576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9pPr>
          </a:lstStyle>
          <a:p>
            <a:pPr>
              <a:defRPr lang="de-de" sz="800"/>
            </a:pPr>
            <a:r>
              <a:t>14.07.2023| KFA Werra-Meißner</a:t>
            </a:r>
            <a:endParaRPr lang="de-de">
              <a:solidFill>
                <a:srgbClr val="000000"/>
              </a:solidFill>
              <a:latin typeface="Arial" pitchFamily="2" charset="0"/>
              <a:ea typeface="Calibri" pitchFamily="2" charset="0"/>
              <a:cs typeface="Calibri" pitchFamily="2" charset="0"/>
            </a:endParaRPr>
          </a:p>
        </p:txBody>
      </p:sp>
    </p:spTree>
  </p:cSld>
  <p:clrMapOvr>
    <a:masterClrMapping/>
  </p:clrMapOvr>
  <p:timing>
    <p:tnLst>
      <p:par>
        <p:cTn id="1" dur="indefinite" restart="never" nodeType="tmRoot"/>
      </p:par>
    </p:tnLst>
  </p:timing>
</p:sld>
</file>

<file path=ppt/slides/slide37.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Inhaltsplatzhalter 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hXvgE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VAwAApwgAAJs0AABKJwAAEAAAACYAAAAIAAAAPRAAAP//wQE="/>
              </a:ext>
            </a:extLst>
          </p:cNvSpPr>
          <p:nvPr>
            <p:ph type="body" idx="1"/>
          </p:nvPr>
        </p:nvSpPr>
        <p:spPr>
          <a:xfrm>
            <a:off x="622935" y="1406525"/>
            <a:ext cx="7928610" cy="4980305"/>
          </a:xfrm>
          <a:noFill/>
          <a:ln>
            <a:noFill/>
          </a:ln>
          <a:effectLst/>
        </p:spPr>
        <p:txBody>
          <a:bodyPr vert="horz" wrap="square" lIns="0" tIns="0" rIns="0" bIns="0" numCol="1" spcCol="215900" anchor="t">
            <a:prstTxWarp prst="textNoShape">
              <a:avLst/>
            </a:prstTxWarp>
          </a:bodyPr>
          <a:lstStyle/>
          <a:p>
            <a:pPr marL="0" marR="0" indent="0" algn="l" defTabSz="914400">
              <a:lnSpc>
                <a:spcPct val="100000"/>
              </a:lnSpc>
              <a:spcBef>
                <a:spcPts val="600"/>
              </a:spcBef>
              <a:spcAft>
                <a:spcPts val="0"/>
              </a:spcAft>
              <a:buNone/>
              <a:tabLst/>
              <a:defRPr lang="de-de"/>
            </a:pPr>
            <a:endParaRPr lang="de-de" sz="2000">
              <a:solidFill>
                <a:srgbClr val="FF0000"/>
              </a:solidFill>
            </a:endParaRPr>
          </a:p>
          <a:p>
            <a:pPr marL="342900" marR="0" indent="-342900" algn="l" defTabSz="914400">
              <a:lnSpc>
                <a:spcPct val="100000"/>
              </a:lnSpc>
              <a:spcBef>
                <a:spcPts val="600"/>
              </a:spcBef>
              <a:spcAft>
                <a:spcPts val="0"/>
              </a:spcAft>
              <a:buNone/>
              <a:tabLst/>
              <a:defRPr lang="de-de"/>
            </a:pPr>
            <a:r>
              <a:rPr lang="de-de" sz="2000"/>
              <a:t>			</a:t>
            </a:r>
            <a:endParaRPr lang="de-de" sz="2000"/>
          </a:p>
          <a:p>
            <a:pPr marL="0" marR="0" indent="0" algn="l" defTabSz="914400">
              <a:lnSpc>
                <a:spcPct val="100000"/>
              </a:lnSpc>
              <a:spcBef>
                <a:spcPts val="405"/>
              </a:spcBef>
              <a:spcAft>
                <a:spcPts val="0"/>
              </a:spcAft>
              <a:buNone/>
              <a:tabLst/>
              <a:defRPr lang="de-de"/>
            </a:pPr>
            <a:r>
              <a:rPr lang="de-de" sz="2000"/>
              <a:t> Kilometer:		ca. 365 km Hin-/Rückfahrt auf direktem Weg</a:t>
            </a:r>
            <a:endParaRPr lang="de-de" sz="2000"/>
          </a:p>
          <a:p>
            <a:pPr marL="0" marR="0" indent="0" algn="l" defTabSz="914400">
              <a:lnSpc>
                <a:spcPct val="100000"/>
              </a:lnSpc>
              <a:spcBef>
                <a:spcPts val="405"/>
              </a:spcBef>
              <a:spcAft>
                <a:spcPts val="0"/>
              </a:spcAft>
              <a:buNone/>
              <a:tabLst/>
              <a:defRPr lang="de-de"/>
            </a:pPr>
            <a:r>
              <a:rPr lang="de-de" sz="2000"/>
              <a:t> Abfahrt:                          7:00 Uhr</a:t>
            </a:r>
            <a:endParaRPr lang="de-de" sz="2000"/>
          </a:p>
          <a:p>
            <a:pPr marL="0" marR="0" indent="0" algn="l" defTabSz="914400">
              <a:lnSpc>
                <a:spcPct val="100000"/>
              </a:lnSpc>
              <a:spcBef>
                <a:spcPts val="405"/>
              </a:spcBef>
              <a:spcAft>
                <a:spcPts val="0"/>
              </a:spcAft>
              <a:buNone/>
              <a:tabLst/>
              <a:defRPr lang="de-de"/>
            </a:pPr>
            <a:r>
              <a:rPr lang="de-de" sz="2000"/>
              <a:t> Fahrtdauer:		ca. 4 Stunden</a:t>
            </a:r>
            <a:endParaRPr lang="de-de" sz="2000"/>
          </a:p>
          <a:p>
            <a:pPr marL="0" marR="0" indent="0" algn="l" defTabSz="914400">
              <a:lnSpc>
                <a:spcPct val="100000"/>
              </a:lnSpc>
              <a:spcBef>
                <a:spcPts val="405"/>
              </a:spcBef>
              <a:spcAft>
                <a:spcPts val="0"/>
              </a:spcAft>
              <a:buNone/>
              <a:tabLst/>
              <a:defRPr lang="de-de"/>
            </a:pPr>
            <a:r>
              <a:rPr lang="de-de" sz="2000"/>
              <a:t> Führungsdauer:	ca. 60 Minuten</a:t>
            </a:r>
            <a:endParaRPr lang="de-de" sz="2000"/>
          </a:p>
          <a:p>
            <a:pPr marL="0" marR="0" indent="0" algn="l" defTabSz="914400">
              <a:lnSpc>
                <a:spcPct val="100000"/>
              </a:lnSpc>
              <a:spcBef>
                <a:spcPts val="405"/>
              </a:spcBef>
              <a:spcAft>
                <a:spcPts val="0"/>
              </a:spcAft>
              <a:buNone/>
              <a:tabLst/>
              <a:defRPr lang="de-de"/>
            </a:pPr>
            <a:r>
              <a:rPr lang="de-de" sz="2000"/>
              <a:t> Rückfahrt:		ca. 15:00 Uhr</a:t>
            </a:r>
            <a:endParaRPr lang="de-de" sz="2000"/>
          </a:p>
          <a:p>
            <a:pPr marL="0" marR="0" indent="0" algn="l" defTabSz="914400">
              <a:lnSpc>
                <a:spcPct val="100000"/>
              </a:lnSpc>
              <a:spcBef>
                <a:spcPts val="405"/>
              </a:spcBef>
              <a:spcAft>
                <a:spcPts val="0"/>
              </a:spcAft>
              <a:buNone/>
              <a:tabLst/>
              <a:defRPr lang="de-de"/>
            </a:pPr>
            <a:r>
              <a:rPr lang="de-de" sz="2000"/>
              <a:t> Rückkehr:		ca. 20:00 Uhr</a:t>
            </a:r>
            <a:endParaRPr lang="de-de" sz="2000"/>
          </a:p>
          <a:p>
            <a:pPr marL="0" marR="0" indent="0" algn="l" defTabSz="914400">
              <a:lnSpc>
                <a:spcPct val="100000"/>
              </a:lnSpc>
              <a:spcBef>
                <a:spcPts val="405"/>
              </a:spcBef>
              <a:spcAft>
                <a:spcPts val="0"/>
              </a:spcAft>
              <a:buNone/>
              <a:tabLst/>
              <a:defRPr lang="de-de"/>
            </a:pPr>
            <a:r>
              <a:rPr lang="de-de" sz="2000"/>
              <a:t> Busausstattung:</a:t>
            </a:r>
            <a:endParaRPr lang="de-de" sz="2000"/>
          </a:p>
          <a:p>
            <a:pPr marL="0" marR="0" indent="0" algn="l" defTabSz="914400">
              <a:lnSpc>
                <a:spcPct val="100000"/>
              </a:lnSpc>
              <a:spcBef>
                <a:spcPts val="405"/>
              </a:spcBef>
              <a:spcAft>
                <a:spcPts val="0"/>
              </a:spcAft>
              <a:buNone/>
              <a:tabLst/>
              <a:defRPr lang="de-de"/>
            </a:pPr>
            <a:r>
              <a:rPr lang="de-de" sz="2000"/>
              <a:t> 4****Komfort, Klimaanlage, Toilette, Kaffeemaschine, Klapptische,</a:t>
            </a:r>
            <a:endParaRPr lang="de-de" sz="2000"/>
          </a:p>
          <a:p>
            <a:pPr marL="0" marR="0" indent="0" algn="l" defTabSz="914400">
              <a:lnSpc>
                <a:spcPct val="100000"/>
              </a:lnSpc>
              <a:spcBef>
                <a:spcPts val="405"/>
              </a:spcBef>
              <a:spcAft>
                <a:spcPts val="0"/>
              </a:spcAft>
              <a:buNone/>
              <a:tabLst/>
              <a:defRPr lang="de-de"/>
            </a:pPr>
            <a:r>
              <a:rPr lang="de-de" sz="2000"/>
              <a:t> Preis:			ca. 1350,00 Euro</a:t>
            </a:r>
            <a:endParaRPr lang="de-de" sz="2000"/>
          </a:p>
          <a:p>
            <a:pPr marL="0" marR="0" indent="0" algn="l" defTabSz="914400">
              <a:lnSpc>
                <a:spcPct val="100000"/>
              </a:lnSpc>
              <a:spcBef>
                <a:spcPts val="405"/>
              </a:spcBef>
              <a:spcAft>
                <a:spcPts val="0"/>
              </a:spcAft>
              <a:buNone/>
              <a:tabLst/>
              <a:defRPr lang="de-de"/>
            </a:pPr>
            <a:endParaRPr lang="de-de" sz="2000"/>
          </a:p>
          <a:p>
            <a:pPr marL="0" marR="0" indent="0" algn="l" defTabSz="914400">
              <a:lnSpc>
                <a:spcPct val="100000"/>
              </a:lnSpc>
              <a:spcBef>
                <a:spcPts val="405"/>
              </a:spcBef>
              <a:spcAft>
                <a:spcPts val="0"/>
              </a:spcAft>
              <a:buNone/>
              <a:tabLst/>
              <a:defRPr lang="de-de"/>
            </a:pPr>
            <a:r>
              <a:rPr lang="de-de" sz="2000"/>
              <a:t>Bei Interesse bitte Meldung bis 30.09.2023 an </a:t>
            </a:r>
            <a:endParaRPr lang="de-de" sz="2000"/>
          </a:p>
          <a:p>
            <a:pPr marL="0" marR="0" indent="0" algn="l" defTabSz="914400">
              <a:lnSpc>
                <a:spcPct val="100000"/>
              </a:lnSpc>
              <a:spcBef>
                <a:spcPts val="405"/>
              </a:spcBef>
              <a:spcAft>
                <a:spcPts val="0"/>
              </a:spcAft>
              <a:buNone/>
              <a:tabLst/>
              <a:defRPr lang="de-de"/>
            </a:pPr>
            <a:r>
              <a:rPr lang="de-de" sz="2000"/>
              <a:t>Sven.Hagedorn@kfa-werra-meissner.de</a:t>
            </a:r>
            <a:endParaRPr lang="de-de" sz="2000"/>
          </a:p>
          <a:p>
            <a:pPr marL="0" marR="0" indent="0" algn="l" defTabSz="914400">
              <a:lnSpc>
                <a:spcPct val="100000"/>
              </a:lnSpc>
              <a:spcBef>
                <a:spcPts val="405"/>
              </a:spcBef>
              <a:spcAft>
                <a:spcPts val="0"/>
              </a:spcAft>
              <a:buNone/>
              <a:tabLst/>
              <a:defRPr lang="de-de"/>
            </a:pPr>
            <a:r>
              <a:rPr lang="de-de" sz="6600"/>
              <a:t>      </a:t>
            </a:r>
            <a:endParaRPr lang="de-de" sz="6600"/>
          </a:p>
          <a:p>
            <a:pPr marL="0" marR="0" indent="0" algn="l" defTabSz="914400">
              <a:lnSpc>
                <a:spcPct val="100000"/>
              </a:lnSpc>
              <a:spcBef>
                <a:spcPts val="405"/>
              </a:spcBef>
              <a:spcAft>
                <a:spcPts val="0"/>
              </a:spcAft>
              <a:buNone/>
              <a:tabLst/>
              <a:defRPr lang="de-de"/>
            </a:pPr>
            <a:r>
              <a:rPr lang="de-de" sz="2000"/>
              <a:t> </a:t>
            </a:r>
            <a:endParaRPr lang="de-de" sz="2000"/>
          </a:p>
          <a:p>
            <a:pPr marL="0" marR="0" indent="0" algn="l" defTabSz="914400">
              <a:lnSpc>
                <a:spcPct val="100000"/>
              </a:lnSpc>
              <a:spcBef>
                <a:spcPts val="405"/>
              </a:spcBef>
              <a:spcAft>
                <a:spcPts val="0"/>
              </a:spcAft>
              <a:buNone/>
              <a:tabLst/>
              <a:defRPr lang="de-de"/>
            </a:pPr>
            <a:endParaRPr lang="de-de" sz="2000"/>
          </a:p>
          <a:p>
            <a:pPr marL="0" marR="0" indent="0" algn="l" defTabSz="914400">
              <a:lnSpc>
                <a:spcPct val="100000"/>
              </a:lnSpc>
              <a:spcBef>
                <a:spcPts val="405"/>
              </a:spcBef>
              <a:spcAft>
                <a:spcPts val="0"/>
              </a:spcAft>
              <a:buNone/>
              <a:tabLst/>
              <a:defRPr lang="de-de"/>
            </a:pPr>
            <a:endParaRPr lang="de-de" sz="2000"/>
          </a:p>
        </p:txBody>
      </p:sp>
      <p:sp>
        <p:nvSpPr>
          <p:cNvPr id="3" name="Fußzeilenplatzhalter 3"/>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A6BgAANygAAK42AADrKQAAEAAAACYAAAAIAAAAPBAAAP//wQE="/>
              </a:ext>
            </a:extLst>
          </p:cNvSpPr>
          <p:nvPr>
            <p:ph type="ftr" sz="quarter" idx="3"/>
          </p:nvPr>
        </p:nvSpPr>
        <p:spPr>
          <a:noFill/>
          <a:ln>
            <a:noFill/>
          </a:ln>
          <a:effectLst/>
        </p:spPr>
        <p:txBody>
          <a:bodyPr vert="horz" wrap="square" lIns="91440" tIns="45720" rIns="91440" bIns="45720" numCol="1" spcCol="215900" anchor="ctr">
            <a:prstTxWarp prst="textNoShape">
              <a:avLst/>
            </a:prstTxWarp>
          </a:bodyPr>
          <a:lstStyle/>
          <a:p>
            <a:pPr marL="0" marR="0" indent="0" algn="l" defTabSz="914400">
              <a:lnSpc>
                <a:spcPct val="100000"/>
              </a:lnSpc>
              <a:spcBef>
                <a:spcPts val="0"/>
              </a:spcBef>
              <a:spcAft>
                <a:spcPts val="0"/>
              </a:spcAft>
              <a:buNone/>
              <a:tabLst/>
              <a:defRPr lang="de-de"/>
            </a:pPr>
            <a:r>
              <a:t>14.07.2023 KFA Werra-Meißner</a:t>
            </a:r>
          </a:p>
        </p:txBody>
      </p:sp>
      <p:sp>
        <p:nvSpPr>
          <p:cNvPr id="4" name="Abgerundetes Rechteck 6"/>
          <p:cNvSpPr>
            <a:spLocks noGrp="1" noChangeArrowheads="1"/>
            <a:extLst>
              <a:ext uri="smNativeData">
                <pr:smNativeData xmlns:pr="smNativeData" val="SMDATA_13_QFaxZBMAAAAlAAAAZQAAAA0AAAAAAAAAAEgAAAAAAAAASAAAAAAAAAABAAAAAAAAAAEAAABQAAAAhbacS3FV1T8AAAAAAADwvwAAAAAAAOA/AAAAAAAA4D8AAAAAAADgPwAAAAAAAOA/AAAAAAAA4D8AAAAAAADgPwAAAAAAAOA/AAAAAAAA4D8CAAAAjAAAAAEAAAAAAAAAjLTj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QAAAAAAAAACAAAAAAAAAAEAAAAAAAAJPgAAAAAAAAAfAAAAZAAAAGQAAAAAAAAAy8vLAD4AAAAAAAAAHwAAAGQAAABkAAAAAAAAABcAAAAUAAAAAAAAAAAAAAD/fwAA/38AAAAAAAAJAAAABAAAAAAAAAAMAAAAEAAAAAAAAAAAAAAAAAAAAAAAAAAeAAAAaAAAAAAAAAAAAAAAAAAAAAAAAAAAAAAAECcAABAnAAAAAAAAAAAAAAAAAAAAAAAAAAAAAAAAAAAAAAAAAAAAAD8AAAAAAAAAwMD/AAAAAAAAAAAAAAAAAAAAAABkAAAAAAAAAH9/fwAKAAAAHwAAAFQAAACMtOMA////AQAAAAAAAAAAAAAAAAAAAAAAAAAAAAAAAAAAAAAAAAAAAAAAAH9/fwAAAAACy8vLAMDA/wB/f38AAAAAAAAAAAAAAAAAAAAAAAAAAAAhAAAAGAAAABQAAADNAwAALwgAAJw0AAAuDAAAEAAAACYAAAAIAAAAvREAAP//4QE="/>
              </a:ext>
            </a:extLst>
          </p:cNvSpPr>
          <p:nvPr>
            <p:ph type="title"/>
          </p:nvPr>
        </p:nvSpPr>
        <p:spPr>
          <a:xfrm>
            <a:off x="617855" y="1330325"/>
            <a:ext cx="7934325" cy="649605"/>
          </a:xfrm>
          <a:prstGeom prst="roundRect">
            <a:avLst>
              <a:gd name="adj" fmla="val 16667"/>
            </a:avLst>
          </a:prstGeom>
          <a:solidFill>
            <a:srgbClr val="8CB4E3"/>
          </a:solidFill>
          <a:ln w="9525" cap="flat" cmpd="sng" algn="ctr">
            <a:solidFill>
              <a:srgbClr val="000000"/>
            </a:solidFill>
            <a:prstDash val="solid"/>
            <a:headEnd type="none"/>
            <a:tailEnd type="none"/>
          </a:ln>
          <a:effectLst>
            <a:outerShdw blurRad="40005" dist="19685" dir="5400000" algn="tr">
              <a:schemeClr val="tx1">
                <a:alpha val="38000"/>
              </a:schemeClr>
            </a:outerShdw>
          </a:effectLst>
        </p:spPr>
        <p:txBody>
          <a:bodyPr vert="horz" wrap="square" lIns="0" tIns="45720" rIns="0" bIns="45720" numCol="1" spcCol="215900" anchor="ctr">
            <a:prstTxWarp prst="textNoShape">
              <a:avLst/>
            </a:prstTxWarp>
          </a:bodyPr>
          <a:lstStyle/>
          <a:p>
            <a:pPr algn="ctr">
              <a:defRPr lang="de-de">
                <a:solidFill>
                  <a:srgbClr val="000000"/>
                </a:solidFill>
                <a:latin typeface="Calibri" pitchFamily="2" charset="0"/>
                <a:ea typeface="Arial" pitchFamily="2" charset="0"/>
                <a:cs typeface="Arial" pitchFamily="2" charset="0"/>
              </a:defRPr>
            </a:pPr>
            <a:r>
              <a:rPr lang="de-de" sz="2400">
                <a:solidFill>
                  <a:schemeClr val="tx1"/>
                </a:solidFill>
                <a:latin typeface="Arial" pitchFamily="2" charset="0"/>
                <a:ea typeface="Arial" pitchFamily="2" charset="0"/>
                <a:cs typeface="Arial" pitchFamily="2" charset="0"/>
              </a:rPr>
              <a:t>Einzelheiten der Fahrt</a:t>
            </a:r>
            <a:endParaRPr lang="de-de" sz="2400">
              <a:solidFill>
                <a:schemeClr val="tx1"/>
              </a:solidFill>
              <a:latin typeface="Arial" pitchFamily="2" charset="0"/>
              <a:ea typeface="Arial" pitchFamily="2" charset="0"/>
              <a:cs typeface="Arial" pitchFamily="2" charset="0"/>
            </a:endParaRPr>
          </a:p>
        </p:txBody>
      </p:sp>
      <p:sp>
        <p:nvSpPr>
          <p:cNvPr id="5" name="Fußzeilenplatzhalter 3"/>
          <p:cNvSpPr txBox="1">
            <a:extLst>
              <a:ext uri="smNativeData">
                <pr:smNativeData xmlns:pr="smNativeData" val="SMDATA_13_QFaxZBMAAAAlAAAAEg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MAwAAaSgAALM0AADHKQAAEAAAACYAAAAIAAAA//////////8="/>
              </a:ext>
            </a:extLst>
          </p:cNvSpPr>
          <p:nvPr/>
        </p:nvSpPr>
        <p:spPr>
          <a:xfrm>
            <a:off x="617220" y="6569075"/>
            <a:ext cx="7949565" cy="222250"/>
          </a:xfrm>
          <a:prstGeom prst="rect">
            <a:avLst/>
          </a:prstGeom>
          <a:noFill/>
          <a:ln>
            <a:noFill/>
          </a:ln>
          <a:effectLst/>
        </p:spPr>
        <p:txBody>
          <a:bodyPr vert="horz" wrap="square" lIns="91440" tIns="45720" rIns="91440" bIns="45720" numCol="1" spcCol="215900" anchor="ctr"/>
          <a:lstStyle>
            <a:lvl1pPr marL="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5pPr>
            <a:lvl6pPr marL="22860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6pPr>
            <a:lvl7pPr marL="27432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7pPr>
            <a:lvl8pPr marL="32004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8pPr>
            <a:lvl9pPr marL="36576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9pPr>
          </a:lstStyle>
          <a:p>
            <a:pPr>
              <a:defRPr lang="de-de" sz="800"/>
            </a:pPr>
            <a:r>
              <a:t>14.07.2023| KFA Werra-Meißner</a:t>
            </a:r>
            <a:endParaRPr lang="de-de">
              <a:solidFill>
                <a:srgbClr val="000000"/>
              </a:solidFill>
              <a:latin typeface="Arial" pitchFamily="2" charset="0"/>
              <a:ea typeface="Calibri" pitchFamily="2" charset="0"/>
              <a:cs typeface="Calibri" pitchFamily="2" charset="0"/>
            </a:endParaRPr>
          </a:p>
        </p:txBody>
      </p:sp>
    </p:spTree>
  </p:cSld>
  <p:clrMapOvr>
    <a:masterClrMapping/>
  </p:clrMapOvr>
  <p:timing>
    <p:tnLst>
      <p:par>
        <p:cTn id="1" dur="indefinite" restart="never" nodeType="tmRoot"/>
      </p:par>
    </p:tnLst>
  </p:timing>
</p:sld>
</file>

<file path=ppt/slides/slide38.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Titel 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CAgAAtQ4AALY2AADCIgAAEAAAACYAAAAIAAAAAQAAAAAAAAA="/>
              </a:ext>
            </a:extLst>
          </p:cNvSpPr>
          <p:nvPr>
            <p:ph type="ctrTitle"/>
          </p:nvPr>
        </p:nvSpPr>
        <p:spPr>
          <a:xfrm>
            <a:off x="448310" y="2390775"/>
            <a:ext cx="8445500" cy="3259455"/>
          </a:xfrm>
        </p:spPr>
        <p:txBody>
          <a:bodyPr/>
          <a:lstStyle/>
          <a:p>
            <a:pPr algn="ctr">
              <a:defRPr lang="de-de"/>
            </a:pPr>
            <a:br/>
            <a:r>
              <a:rPr lang="de-de" sz="4000">
                <a:latin typeface="DFB Interstate Light" pitchFamily="0" charset="0"/>
                <a:ea typeface="Arial" pitchFamily="2" charset="0"/>
                <a:cs typeface="Arial" pitchFamily="2" charset="0"/>
              </a:rPr>
              <a:t>FUSSBALLKREIS WERRA-MEISSNER</a:t>
            </a:r>
            <a:br/>
            <a:r>
              <a:rPr lang="de-de" sz="4000">
                <a:latin typeface="DFB Interstate Light" pitchFamily="0" charset="0"/>
                <a:ea typeface="Arial" pitchFamily="2" charset="0"/>
                <a:cs typeface="Arial" pitchFamily="2" charset="0"/>
              </a:rPr>
              <a:t>Bitburger-Pokal 2023/2024</a:t>
            </a:r>
            <a:br/>
            <a:br/>
            <a:br/>
            <a:endParaRPr lang="de-de" sz="4000"/>
          </a:p>
        </p:txBody>
      </p:sp>
    </p:spTree>
  </p:cSld>
  <p:clrMapOvr>
    <a:masterClrMapping/>
  </p:clrMapOvr>
  <p:timing>
    <p:tnLst>
      <p:par>
        <p:cTn id="1" dur="indefinite" restart="never" nodeType="tmRoot"/>
      </p:par>
    </p:tnLst>
  </p:timing>
</p:sld>
</file>

<file path=ppt/slides/slide39.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Inhaltsplatzhalter 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VAwAA3QwAAJs0AABuJQAAEAAAACYAAAAIAAAAPBAAAAAAAAA="/>
              </a:ext>
            </a:extLst>
          </p:cNvSpPr>
          <p:nvPr>
            <p:ph type="body" idx="1"/>
          </p:nvPr>
        </p:nvSpPr>
        <p:spPr/>
        <p:txBody>
          <a:bodyPr vert="horz" wrap="square" lIns="0" tIns="0" rIns="0" bIns="0" numCol="1" spcCol="215900" anchor="t">
            <a:prstTxWarp prst="textNoShape">
              <a:avLst/>
            </a:prstTxWarp>
          </a:bodyPr>
          <a:lstStyle/>
          <a:p>
            <a:pPr>
              <a:spcBef>
                <a:spcPts val="600"/>
              </a:spcBef>
              <a:defRPr lang="de-de"/>
            </a:pPr>
            <a:endParaRPr lang="de-de" sz="2000">
              <a:solidFill>
                <a:srgbClr val="FF0000"/>
              </a:solidFill>
            </a:endParaRPr>
          </a:p>
          <a:p>
            <a:pPr>
              <a:defRPr lang="de-de"/>
            </a:pPr>
            <a:endParaRPr lang="de-de" sz="2000"/>
          </a:p>
          <a:p>
            <a:pPr>
              <a:defRPr lang="de-de"/>
            </a:pPr>
            <a:endParaRPr lang="de-de" sz="2000"/>
          </a:p>
          <a:p>
            <a:pPr marL="342900" indent="-342900">
              <a:spcBef>
                <a:spcPts val="600"/>
              </a:spcBef>
              <a:buFont typeface="Arial" pitchFamily="2" charset="0"/>
              <a:buChar char="•"/>
              <a:defRPr lang="de-de"/>
            </a:pPr>
            <a:r>
              <a:rPr lang="de-de" sz="3200"/>
              <a:t>Kreispokal Senioren (1. Mannschaften)</a:t>
            </a:r>
            <a:endParaRPr lang="de-de" sz="3200"/>
          </a:p>
          <a:p>
            <a:pPr>
              <a:spcBef>
                <a:spcPts val="600"/>
              </a:spcBef>
              <a:defRPr lang="de-de"/>
            </a:pPr>
            <a:endParaRPr lang="de-de" sz="2000"/>
          </a:p>
          <a:p>
            <a:pPr>
              <a:defRPr lang="de-de"/>
            </a:pPr>
          </a:p>
        </p:txBody>
      </p:sp>
      <p:sp>
        <p:nvSpPr>
          <p:cNvPr id="3" name="Abgerundetes Rechteck 6"/>
          <p:cNvSpPr>
            <a:spLocks noGrp="1" noChangeArrowheads="1"/>
            <a:extLst>
              <a:ext uri="smNativeData">
                <pr:smNativeData xmlns:pr="smNativeData" val="SMDATA_13_QFaxZBMAAAAlAAAAZQAAAA0AAAAAAAAAAEgAAAAAAAAASAAAAAAAAAABAAAAAAAAAAEAAABQAAAAhbacS3FV1T8AAAAAAADwvwAAAAAAAOA/AAAAAAAA4D8AAAAAAADgPwAAAAAAAOA/AAAAAAAA4D8AAAAAAADgPwAAAAAAAOA/AAAAAAAA4D8CAAAAjAAAAAEAAAAAAAAAjLTj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QAAAAAAAAACAAAAAAAAAAEAAAAAAAAJPgAAAAAAAAAfAAAAZAAAAGQAAAAAAAAAy8vLAD4AAAAAAAAAHwAAAGQAAABkAAAAAAAAABcAAAAUAAAAAAAAAAAAAAD/fwAA/38AAAAAAAAJAAAABAAAAAAAAAAMAAAAEAAAAAAAAAAAAAAAAAAAAAAAAAAeAAAAaAAAAAAAAAAAAAAAAAAAAAAAAAAAAAAAECcAABAnAAAAAAAAAAAAAAAAAAAAAAAAAAAAAAAAAAAAAAAAAAAAAD8AAAAAAAAAwMD/AAAAAAAAAAAAAAAAAAAAAABkAAAAAAAAAH9/fwAKAAAAHwAAAFQAAACMtOMA////AQAAAAAAAAAAAAAAAAAAAAAAAAAAAAAAAAAAAAAAAAAAAAAAAH9/fwAAAAACy8vLAMDA/wB/f38AAAAAAAAAAAAAAAAAAAAAAAAAAAAhAAAAGAAAABQAAADNAwAALwgAAJw0AAAuDAAAEAAAACYAAAAIAAAAvREAAP//4QE="/>
              </a:ext>
            </a:extLst>
          </p:cNvSpPr>
          <p:nvPr>
            <p:ph type="title"/>
          </p:nvPr>
        </p:nvSpPr>
        <p:spPr>
          <a:xfrm>
            <a:off x="617855" y="1330325"/>
            <a:ext cx="7934325" cy="649605"/>
          </a:xfrm>
          <a:prstGeom prst="roundRect">
            <a:avLst>
              <a:gd name="adj" fmla="val 16667"/>
            </a:avLst>
          </a:prstGeom>
          <a:solidFill>
            <a:srgbClr val="8CB4E3"/>
          </a:solidFill>
          <a:ln w="9525" cap="flat" cmpd="sng" algn="ctr">
            <a:solidFill>
              <a:srgbClr val="000000"/>
            </a:solidFill>
            <a:prstDash val="solid"/>
            <a:headEnd type="none"/>
            <a:tailEnd type="none"/>
          </a:ln>
          <a:effectLst>
            <a:outerShdw blurRad="40005" dist="19685" dir="5400000" algn="tr">
              <a:schemeClr val="tx1">
                <a:alpha val="38000"/>
              </a:schemeClr>
            </a:outerShdw>
          </a:effectLst>
        </p:spPr>
        <p:txBody>
          <a:bodyPr vert="horz" wrap="square" lIns="0" tIns="45720" rIns="0" bIns="45720" numCol="1" spcCol="215900" anchor="ctr">
            <a:prstTxWarp prst="textNoShape">
              <a:avLst/>
            </a:prstTxWarp>
          </a:bodyPr>
          <a:lstStyle/>
          <a:p>
            <a:pPr algn="ctr">
              <a:defRPr lang="de-de">
                <a:solidFill>
                  <a:srgbClr val="000000"/>
                </a:solidFill>
                <a:latin typeface="Calibri" pitchFamily="2" charset="0"/>
                <a:ea typeface="Arial" pitchFamily="2" charset="0"/>
                <a:cs typeface="Arial" pitchFamily="2" charset="0"/>
              </a:defRPr>
            </a:pPr>
            <a:r>
              <a:rPr lang="de-de" sz="2400">
                <a:solidFill>
                  <a:schemeClr val="tx1"/>
                </a:solidFill>
                <a:latin typeface="Arial" pitchFamily="2" charset="0"/>
                <a:ea typeface="Arial" pitchFamily="2" charset="0"/>
                <a:cs typeface="Arial" pitchFamily="2" charset="0"/>
              </a:rPr>
              <a:t>Welche Pokale werden 2023/2024 gespielt ?</a:t>
            </a:r>
            <a:endParaRPr lang="de-de" sz="2400">
              <a:solidFill>
                <a:schemeClr val="tx1"/>
              </a:solidFill>
              <a:latin typeface="Arial" pitchFamily="2" charset="0"/>
              <a:ea typeface="Arial" pitchFamily="2" charset="0"/>
              <a:cs typeface="Arial" pitchFamily="2" charset="0"/>
            </a:endParaRPr>
          </a:p>
        </p:txBody>
      </p:sp>
      <p:sp>
        <p:nvSpPr>
          <p:cNvPr id="4" name="Fußzeilenplatzhalter 3"/>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MAwAAaSgAALM0AADHKQAAEAAAACYAAAAIAAAAPRAAAP//wQE="/>
              </a:ext>
            </a:extLst>
          </p:cNvSpPr>
          <p:nvPr>
            <p:ph type="ftr" sz="quarter" idx="3"/>
          </p:nvPr>
        </p:nvSpPr>
        <p:spPr>
          <a:xfrm>
            <a:off x="617220" y="6569075"/>
            <a:ext cx="7949565" cy="222250"/>
          </a:xfrm>
          <a:noFill/>
          <a:ln>
            <a:noFill/>
          </a:ln>
          <a:effectLst/>
        </p:spPr>
        <p:txBody>
          <a:bodyPr vert="horz" wrap="square" lIns="91440" tIns="45720" rIns="91440" bIns="45720" numCol="1" spcCol="215900" anchor="ctr">
            <a:prstTxWarp prst="textNoShape">
              <a:avLst/>
            </a:prstTxWarp>
          </a:bodyPr>
          <a:lstStyle/>
          <a:p>
            <a:pPr marL="0" marR="0" indent="0" algn="l" defTabSz="914400">
              <a:lnSpc>
                <a:spcPct val="100000"/>
              </a:lnSpc>
              <a:spcBef>
                <a:spcPts val="0"/>
              </a:spcBef>
              <a:spcAft>
                <a:spcPts val="0"/>
              </a:spcAft>
              <a:buNone/>
              <a:tabLst/>
              <a:defRPr lang="de-de">
                <a:latin typeface="Calibri" pitchFamily="2" charset="0"/>
                <a:ea typeface="Calibri" pitchFamily="2" charset="0"/>
                <a:cs typeface="Calibri" pitchFamily="2" charset="0"/>
              </a:defRPr>
            </a:pPr>
            <a:r>
              <a:t>14.07.2023| KFA Werra-Meißner</a:t>
            </a:r>
            <a:endParaRPr lang="de-de">
              <a:solidFill>
                <a:srgbClr val="000000"/>
              </a:solidFill>
              <a:latin typeface="Arial" pitchFamily="2" charset="0"/>
              <a:ea typeface="Calibri" pitchFamily="2" charset="0"/>
              <a:cs typeface="Calibri" pitchFamily="2" charset="0"/>
            </a:endParaRPr>
          </a:p>
        </p:txBody>
      </p:sp>
    </p:spTree>
  </p:cSld>
  <p:clrMapOvr>
    <a:masterClrMapping/>
  </p:clrMapOvr>
  <p:timing>
    <p:tnLst>
      <p:par>
        <p:cTn id="1" dur="indefinite" restart="never" nodeType="tmRoot"/>
      </p:par>
    </p:tnLst>
  </p:timing>
</p:sld>
</file>

<file path=ppt/slides/slide4.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Fußzeilenplatzhalter 3"/>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H9/fwDu7OEDzMzMAMDA/wB/f38AAAAAAAAAAAAAAAAAAAAAAAAAAAAhAAAAGAAAABQAAADMAwAAaSgAALM0AADHKQAAEAAAACYAAAAIAAAAPZAAAH8AAAA="/>
              </a:ext>
            </a:extLst>
          </p:cNvSpPr>
          <p:nvPr>
            <p:ph type="ftr" sz="quarter" idx="3"/>
          </p:nvPr>
        </p:nvSpPr>
        <p:spPr>
          <a:xfrm>
            <a:off x="617220" y="6569075"/>
            <a:ext cx="7949565" cy="222250"/>
          </a:xfrm>
          <a:noFill/>
        </p:spPr>
        <p:txBody>
          <a:bodyPr vert="horz" wrap="square" lIns="91440" tIns="45720" rIns="91440" bIns="45720" numCol="1" spcCol="215900" anchor="ctr">
            <a:prstTxWarp prst="textNoShape">
              <a:avLst/>
            </a:prstTxWarp>
          </a:bodyPr>
          <a:lstStyle>
            <a:lvl1pPr>
              <a:defRPr lang="de-de">
                <a:solidFill>
                  <a:schemeClr val="tx1"/>
                </a:solidFill>
                <a:latin typeface="Calibri" pitchFamily="2" charset="0"/>
                <a:ea typeface="Calibri" pitchFamily="2" charset="0"/>
                <a:cs typeface="Calibri" pitchFamily="2" charset="0"/>
              </a:defRPr>
            </a:lvl1pPr>
            <a:lvl2pPr marL="742950" indent="-285750">
              <a:defRPr lang="de-de">
                <a:solidFill>
                  <a:schemeClr val="tx1"/>
                </a:solidFill>
                <a:latin typeface="Calibri" pitchFamily="2" charset="0"/>
                <a:ea typeface="Calibri" pitchFamily="2" charset="0"/>
                <a:cs typeface="Calibri" pitchFamily="2" charset="0"/>
              </a:defRPr>
            </a:lvl2pPr>
            <a:lvl3pPr marL="1143000" indent="-228600">
              <a:defRPr lang="de-de">
                <a:solidFill>
                  <a:schemeClr val="tx1"/>
                </a:solidFill>
                <a:latin typeface="Calibri" pitchFamily="2" charset="0"/>
                <a:ea typeface="Calibri" pitchFamily="2" charset="0"/>
                <a:cs typeface="Calibri" pitchFamily="2" charset="0"/>
              </a:defRPr>
            </a:lvl3pPr>
            <a:lvl4pPr marL="1600200" indent="-228600">
              <a:defRPr lang="de-de">
                <a:solidFill>
                  <a:schemeClr val="tx1"/>
                </a:solidFill>
                <a:latin typeface="Calibri" pitchFamily="2" charset="0"/>
                <a:ea typeface="Calibri" pitchFamily="2" charset="0"/>
                <a:cs typeface="Calibri" pitchFamily="2" charset="0"/>
              </a:defRPr>
            </a:lvl4pPr>
            <a:lvl5pPr marL="2057400" indent="-228600">
              <a:defRPr lang="de-de">
                <a:solidFill>
                  <a:schemeClr val="tx1"/>
                </a:solidFill>
                <a:latin typeface="Calibri" pitchFamily="2" charset="0"/>
                <a:ea typeface="Calibri" pitchFamily="2" charset="0"/>
                <a:cs typeface="Calibri" pitchFamily="2" charset="0"/>
              </a:defRPr>
            </a:lvl5pPr>
            <a:lvl6pPr marL="2514600" indent="-228600">
              <a:spcBef>
                <a:spcPts val="0"/>
              </a:spcBef>
              <a:spcAft>
                <a:spcPts val="0"/>
              </a:spcAft>
              <a:defRPr lang="de-de">
                <a:solidFill>
                  <a:schemeClr val="tx1"/>
                </a:solidFill>
                <a:latin typeface="Calibri" pitchFamily="2" charset="0"/>
                <a:ea typeface="Calibri" pitchFamily="2" charset="0"/>
                <a:cs typeface="Calibri" pitchFamily="2" charset="0"/>
              </a:defRPr>
            </a:lvl6pPr>
            <a:lvl7pPr marL="2971800" indent="-228600">
              <a:spcBef>
                <a:spcPts val="0"/>
              </a:spcBef>
              <a:spcAft>
                <a:spcPts val="0"/>
              </a:spcAft>
              <a:defRPr lang="de-de">
                <a:solidFill>
                  <a:schemeClr val="tx1"/>
                </a:solidFill>
                <a:latin typeface="Calibri" pitchFamily="2" charset="0"/>
                <a:ea typeface="Calibri" pitchFamily="2" charset="0"/>
                <a:cs typeface="Calibri" pitchFamily="2" charset="0"/>
              </a:defRPr>
            </a:lvl7pPr>
            <a:lvl8pPr marL="3429000" indent="-228600">
              <a:spcBef>
                <a:spcPts val="0"/>
              </a:spcBef>
              <a:spcAft>
                <a:spcPts val="0"/>
              </a:spcAft>
              <a:defRPr lang="de-de">
                <a:solidFill>
                  <a:schemeClr val="tx1"/>
                </a:solidFill>
                <a:latin typeface="Calibri" pitchFamily="2" charset="0"/>
                <a:ea typeface="Calibri" pitchFamily="2" charset="0"/>
                <a:cs typeface="Calibri" pitchFamily="2" charset="0"/>
              </a:defRPr>
            </a:lvl8pPr>
            <a:lvl9pPr marL="3886200" indent="-228600">
              <a:spcBef>
                <a:spcPts val="0"/>
              </a:spcBef>
              <a:spcAft>
                <a:spcPts val="0"/>
              </a:spcAft>
              <a:defRPr lang="de-de">
                <a:solidFill>
                  <a:schemeClr val="tx1"/>
                </a:solidFill>
                <a:latin typeface="Calibri" pitchFamily="2" charset="0"/>
                <a:ea typeface="Calibri" pitchFamily="2" charset="0"/>
                <a:cs typeface="Calibri" pitchFamily="2" charset="0"/>
              </a:defRPr>
            </a:lvl9pPr>
          </a:lstStyle>
          <a:p>
            <a:pPr>
              <a:spcBef>
                <a:spcPts val="0"/>
              </a:spcBef>
              <a:spcAft>
                <a:spcPts val="0"/>
              </a:spcAft>
              <a:defRPr lang="de-de"/>
            </a:pPr>
            <a:r>
              <a:t>14.07.2023| KFA Werra-Meißner</a:t>
            </a:r>
            <a:endParaRPr lang="de-de">
              <a:solidFill>
                <a:srgbClr val="000000"/>
              </a:solidFill>
              <a:latin typeface="Arial" pitchFamily="2" charset="0"/>
              <a:ea typeface="Calibri" pitchFamily="2" charset="0"/>
              <a:cs typeface="Calibri" pitchFamily="2" charset="0"/>
            </a:endParaRPr>
          </a:p>
        </p:txBody>
      </p:sp>
      <p:sp>
        <p:nvSpPr>
          <p:cNvPr id="3" name="Titel 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AAAAAH9/fwDu7OEDzMzMAMDA/wB/f38AAAAAAAAAAAAAAAAAAAAAAAAAAAAhAAAAGAAAABQAAADNAwAALwgAAJw0AACwCwAAEAAAACYAAAAIAAAAAQAAAAAAAAA="/>
              </a:ext>
            </a:extLst>
          </p:cNvSpPr>
          <p:nvPr>
            <p:ph type="title"/>
          </p:nvPr>
        </p:nvSpPr>
        <p:spPr>
          <a:xfrm>
            <a:off x="617855" y="1330325"/>
            <a:ext cx="7934325" cy="569595"/>
          </a:xfrm>
        </p:spPr>
        <p:txBody>
          <a:bodyPr/>
          <a:lstStyle/>
          <a:p>
            <a:pPr algn="ctr">
              <a:defRPr lang="de-de"/>
            </a:pPr>
            <a:r>
              <a:rPr lang="de-de" sz="2800" b="1"/>
              <a:t>Mannschaften auf Kreisebene/Veränderungen</a:t>
            </a:r>
            <a:endParaRPr lang="de-de" sz="2800" b="1"/>
          </a:p>
        </p:txBody>
      </p:sp>
      <p:sp>
        <p:nvSpPr>
          <p:cNvPr id="4" name="Inhaltsplatzhalter 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AAAAAH9/fwDu7OEDzMzMAMDA/wB/f38AAAAAAAAAAAAAAAAAAAAAAAAAAAAhAAAAGAAAABQAAAC9AwAAyw0AAGQzAABdJgAAEAAAACYAAAAIAAAAPRAAAAAAAAA="/>
              </a:ext>
            </a:extLst>
          </p:cNvSpPr>
          <p:nvPr>
            <p:ph type="body" idx="1"/>
          </p:nvPr>
        </p:nvSpPr>
        <p:spPr>
          <a:xfrm>
            <a:off x="607695" y="2242185"/>
            <a:ext cx="7746365" cy="3994150"/>
          </a:xfrm>
        </p:spPr>
        <p:txBody>
          <a:bodyPr vert="horz" wrap="square" lIns="0" tIns="0" rIns="0" bIns="0" numCol="1" spcCol="215900" anchor="t">
            <a:prstTxWarp prst="textNoShape">
              <a:avLst/>
            </a:prstTxWarp>
          </a:bodyPr>
          <a:lstStyle/>
          <a:p>
            <a:pPr>
              <a:defRPr lang="de-de"/>
            </a:pPr>
            <a:endParaRPr lang="de-de" sz="2000"/>
          </a:p>
          <a:p>
            <a:pPr marL="285750" indent="-285750">
              <a:buFont typeface="Arial" pitchFamily="2" charset="0"/>
              <a:buChar char="•"/>
              <a:defRPr lang="de-de"/>
            </a:pPr>
            <a:r>
              <a:rPr lang="de-de" sz="2200" b="1" u="sng"/>
              <a:t>Abgänge</a:t>
            </a:r>
            <a:r>
              <a:rPr lang="de-de" sz="2000" b="1"/>
              <a:t>			</a:t>
            </a:r>
            <a:r>
              <a:rPr lang="de-de" sz="2000" b="1">
                <a:solidFill>
                  <a:srgbClr val="FF0000"/>
                </a:solidFill>
              </a:rPr>
              <a:t>Lichtenauer FV III</a:t>
            </a:r>
            <a:br/>
            <a:r>
              <a:rPr lang="de-de" sz="2000" b="1"/>
              <a:t>				</a:t>
            </a:r>
            <a:r>
              <a:rPr lang="de-de" sz="2000" b="1">
                <a:solidFill>
                  <a:srgbClr val="FF0000"/>
                </a:solidFill>
              </a:rPr>
              <a:t>SC Blau-Weiß Roßbach</a:t>
            </a:r>
            <a:endParaRPr lang="de-de" sz="2000" b="1">
              <a:solidFill>
                <a:srgbClr val="FF0000"/>
              </a:solidFill>
            </a:endParaRPr>
          </a:p>
          <a:p>
            <a:pPr>
              <a:spcBef>
                <a:spcPts val="0"/>
              </a:spcBef>
              <a:defRPr lang="de-de"/>
            </a:pPr>
            <a:r>
              <a:rPr lang="de-de" sz="2000" b="1">
                <a:solidFill>
                  <a:srgbClr val="FF0000"/>
                </a:solidFill>
              </a:rPr>
              <a:t>				TSG Fürstenhagen II</a:t>
            </a:r>
            <a:br/>
            <a:br/>
            <a:r>
              <a:rPr lang="de-de" sz="2200" b="1" u="sng"/>
              <a:t>Spielgemeinschaft </a:t>
            </a:r>
            <a:r>
              <a:rPr lang="de-de" sz="2000" b="1"/>
              <a:t>		</a:t>
            </a:r>
            <a:r>
              <a:rPr lang="de-de" sz="2000" b="1">
                <a:solidFill>
                  <a:srgbClr val="FF0000"/>
                </a:solidFill>
              </a:rPr>
              <a:t>SG Pfaffenb./Schemm./Wichm.II</a:t>
            </a:r>
            <a:br/>
            <a:endParaRPr lang="de-de" sz="2000" b="1"/>
          </a:p>
          <a:p>
            <a:pPr>
              <a:spcBef>
                <a:spcPts val="0"/>
              </a:spcBef>
              <a:defRPr lang="de-de"/>
            </a:pPr>
            <a:r>
              <a:rPr lang="de-de" sz="2000" b="1" u="sng"/>
              <a:t>Freiwilliger Abstieg</a:t>
            </a:r>
            <a:r>
              <a:rPr lang="de-de" sz="2000" b="1"/>
              <a:t>		TSG Fürstenhagen 							</a:t>
            </a:r>
            <a:endParaRPr lang="de-de" sz="2000" b="1"/>
          </a:p>
          <a:p>
            <a:pPr marL="285750" indent="-285750">
              <a:buFont typeface="Arial" pitchFamily="2" charset="0"/>
              <a:buChar char="•"/>
              <a:defRPr lang="de-de"/>
            </a:pPr>
            <a:r>
              <a:rPr lang="de-de" sz="2200" b="1" u="sng"/>
              <a:t>Zugänge</a:t>
            </a:r>
            <a:r>
              <a:rPr lang="de-de" sz="2000" b="1"/>
              <a:t>			</a:t>
            </a:r>
            <a:r>
              <a:rPr lang="de-de" sz="2000" b="1">
                <a:solidFill>
                  <a:schemeClr val="accent1"/>
                </a:solidFill>
              </a:rPr>
              <a:t>SpVgg 07 Eschwege II</a:t>
            </a:r>
            <a:br/>
            <a:r>
              <a:rPr lang="de-de" sz="2000" b="1">
                <a:solidFill>
                  <a:schemeClr val="accent1"/>
                </a:solidFill>
              </a:rPr>
              <a:t>				SC Eintracht Germerode II</a:t>
            </a:r>
            <a:endParaRPr lang="de-de" b="1">
              <a:solidFill>
                <a:schemeClr val="accent1"/>
              </a:solidFill>
            </a:endParaRPr>
          </a:p>
          <a:p>
            <a:pPr>
              <a:spcBef>
                <a:spcPts val="0"/>
              </a:spcBef>
              <a:defRPr lang="de-de"/>
            </a:pPr>
            <a:r>
              <a:rPr lang="de-de" b="1">
                <a:solidFill>
                  <a:schemeClr val="accent1"/>
                </a:solidFill>
              </a:rPr>
              <a:t>				</a:t>
            </a:r>
            <a:r>
              <a:rPr lang="de-de" sz="2000" b="1">
                <a:solidFill>
                  <a:schemeClr val="accent1"/>
                </a:solidFill>
              </a:rPr>
              <a:t>FC Hessen Witzenhausen</a:t>
            </a:r>
            <a:endParaRPr lang="de-de" b="1"/>
          </a:p>
          <a:p>
            <a:pPr marL="285750" indent="-285750">
              <a:buFont typeface="Wingdings" pitchFamily="0" charset="2"/>
              <a:buChar char="Ø"/>
              <a:defRPr lang="de-de"/>
            </a:pPr>
            <a:endParaRPr lang="de-de" b="1"/>
          </a:p>
          <a:p>
            <a:pPr marL="285750" indent="-285750">
              <a:buFont typeface="Wingdings" pitchFamily="0" charset="2"/>
              <a:buChar char="Ø"/>
              <a:defRPr lang="de-de"/>
            </a:pPr>
            <a:endParaRPr lang="de-de" b="1"/>
          </a:p>
        </p:txBody>
      </p:sp>
    </p:spTree>
  </p:cSld>
  <p:clrMapOvr>
    <a:masterClrMapping/>
  </p:clrMapOvr>
  <p:timing>
    <p:tnLst>
      <p:par>
        <p:cTn id="1" dur="indefinite" restart="never" nodeType="tmRoot"/>
      </p:par>
    </p:tnLst>
  </p:timing>
</p:sld>
</file>

<file path=ppt/slides/slide40.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Inhaltsplatzhalter 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VAwAA3QwAAJs0AABuJQAAEAAAACYAAAAIAAAAPBAAAAAAAAA="/>
              </a:ext>
            </a:extLst>
          </p:cNvSpPr>
          <p:nvPr>
            <p:ph type="body" idx="1"/>
          </p:nvPr>
        </p:nvSpPr>
        <p:spPr/>
        <p:txBody>
          <a:bodyPr vert="horz" wrap="square" lIns="0" tIns="0" rIns="0" bIns="0" numCol="1" spcCol="215900" anchor="t">
            <a:prstTxWarp prst="textNoShape">
              <a:avLst/>
            </a:prstTxWarp>
          </a:bodyPr>
          <a:lstStyle/>
          <a:p>
            <a:pPr>
              <a:defRPr lang="de-de"/>
            </a:pPr>
            <a:endParaRPr lang="de-de" sz="2000"/>
          </a:p>
          <a:p>
            <a:pPr>
              <a:defRPr lang="de-de"/>
            </a:pPr>
            <a:r>
              <a:rPr lang="de-de" sz="2000"/>
              <a:t>  Gemeldete Mannschaften 		29	</a:t>
            </a:r>
            <a:endParaRPr lang="de-de" sz="2000"/>
          </a:p>
          <a:p>
            <a:pPr>
              <a:defRPr lang="de-de"/>
            </a:pPr>
            <a:endParaRPr lang="de-de" sz="2400"/>
          </a:p>
          <a:p>
            <a:pPr marL="342900" indent="-342900">
              <a:spcBef>
                <a:spcPts val="600"/>
              </a:spcBef>
              <a:buFont typeface="Arial" pitchFamily="2" charset="0"/>
              <a:buChar char="•"/>
              <a:defRPr lang="de-de"/>
            </a:pPr>
            <a:r>
              <a:rPr lang="de-de" sz="2000"/>
              <a:t>Hessenliga				 1 </a:t>
            </a:r>
            <a:endParaRPr lang="de-de" sz="2000"/>
          </a:p>
          <a:p>
            <a:pPr marL="342900" indent="-342900">
              <a:spcBef>
                <a:spcPts val="600"/>
              </a:spcBef>
              <a:buFont typeface="Arial" pitchFamily="2" charset="0"/>
              <a:buChar char="•"/>
              <a:defRPr lang="de-de"/>
            </a:pPr>
            <a:r>
              <a:rPr lang="de-de" sz="2000"/>
              <a:t>Verbandsliga				 3</a:t>
            </a:r>
            <a:endParaRPr lang="de-de" sz="2000"/>
          </a:p>
          <a:p>
            <a:pPr marL="342900" indent="-342900">
              <a:spcBef>
                <a:spcPts val="600"/>
              </a:spcBef>
              <a:buFont typeface="Arial" pitchFamily="2" charset="0"/>
              <a:buChar char="•"/>
              <a:defRPr lang="de-de"/>
            </a:pPr>
            <a:r>
              <a:rPr lang="de-de" sz="2000"/>
              <a:t>Gruppenliga				 1</a:t>
            </a:r>
            <a:endParaRPr lang="de-de" sz="2000"/>
          </a:p>
          <a:p>
            <a:pPr marL="342900" indent="-342900">
              <a:spcBef>
                <a:spcPts val="600"/>
              </a:spcBef>
              <a:buFont typeface="Arial" pitchFamily="2" charset="0"/>
              <a:buChar char="•"/>
              <a:defRPr lang="de-de"/>
            </a:pPr>
            <a:r>
              <a:rPr lang="de-de" sz="2000"/>
              <a:t>Kreisoberliga				11</a:t>
            </a:r>
            <a:endParaRPr lang="de-de" sz="2000"/>
          </a:p>
          <a:p>
            <a:pPr marL="342900" indent="-342900">
              <a:spcBef>
                <a:spcPts val="600"/>
              </a:spcBef>
              <a:buFont typeface="Arial" pitchFamily="2" charset="0"/>
              <a:buChar char="•"/>
              <a:defRPr lang="de-de"/>
            </a:pPr>
            <a:r>
              <a:rPr lang="de-de" sz="2000"/>
              <a:t>Kreisliga A				 9</a:t>
            </a:r>
            <a:endParaRPr lang="de-de" sz="2000"/>
          </a:p>
          <a:p>
            <a:pPr marL="342900" indent="-342900">
              <a:spcBef>
                <a:spcPts val="600"/>
              </a:spcBef>
              <a:buFont typeface="Arial" pitchFamily="2" charset="0"/>
              <a:buChar char="•"/>
              <a:defRPr lang="de-de"/>
            </a:pPr>
            <a:r>
              <a:rPr lang="de-de" sz="2000"/>
              <a:t>Kreisliga B				 2</a:t>
            </a:r>
            <a:endParaRPr lang="de-de" sz="2000"/>
          </a:p>
          <a:p>
            <a:pPr marL="342900" indent="-342900">
              <a:spcBef>
                <a:spcPts val="600"/>
              </a:spcBef>
              <a:buFont typeface="Arial" pitchFamily="2" charset="0"/>
              <a:buChar char="•"/>
              <a:defRPr lang="de-de"/>
            </a:pPr>
            <a:r>
              <a:rPr lang="de-de" sz="2000"/>
              <a:t>Kreisliga C				 2</a:t>
            </a:r>
            <a:endParaRPr lang="de-de" sz="2000"/>
          </a:p>
        </p:txBody>
      </p:sp>
      <p:sp>
        <p:nvSpPr>
          <p:cNvPr id="3" name="Abgerundetes Rechteck 6"/>
          <p:cNvSpPr>
            <a:spLocks noGrp="1" noChangeArrowheads="1"/>
            <a:extLst>
              <a:ext uri="smNativeData">
                <pr:smNativeData xmlns:pr="smNativeData" val="SMDATA_13_QFaxZBMAAAAlAAAAZQAAAA0AAAAAAAAAAEgAAAAAAAAASAAAAAAAAAABAAAAAAAAAAEAAABQAAAAhbacS3FV1T8AAAAAAADwvwAAAAAAAOA/AAAAAAAA4D8AAAAAAADgPwAAAAAAAOA/AAAAAAAA4D8AAAAAAADgPwAAAAAAAOA/AAAAAAAA4D8CAAAAjAAAAAEAAAAAAAAAjLTj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QAAAAAAAAACAAAAAAAAAAEAAAAAAAAJPgAAAAAAAAAfAAAAZAAAAGQAAAAAAAAAy8vLAD4AAAAAAAAAHwAAAGQAAABkAAAAAAAAABcAAAAUAAAAAAAAAAAAAAD/fwAA/38AAAAAAAAJAAAABAAAAAAAAAAMAAAAEAAAAAAAAAAAAAAAAAAAAAAAAAAeAAAAaAAAAAAAAAAAAAAAAAAAAAAAAAAAAAAAECcAABAnAAAAAAAAAAAAAAAAAAAAAAAAAAAAAAAAAAAAAAAAAAAAAD8AAAAAAAAAwMD/AAAAAAAAAAAAAAAAAAAAAABkAAAAAAAAAH9/fwAKAAAAHwAAAFQAAACMtOMA////AQAAAAAAAAAAAAAAAAAAAAAAAAAAAAAAAAAAAAAAAAAAAAAAAH9/fwAAAAACy8vLAMDA/wB/f38AAAAAAAAAAAAAAAAAAAAAAAAAAAAhAAAAGAAAABQAAADMAwAALwgAAJs0AAAuDAAAEAAAACYAAAAIAAAAvREAAP//4QE="/>
              </a:ext>
            </a:extLst>
          </p:cNvSpPr>
          <p:nvPr>
            <p:ph type="title"/>
          </p:nvPr>
        </p:nvSpPr>
        <p:spPr>
          <a:xfrm>
            <a:off x="617220" y="1330325"/>
            <a:ext cx="7934325" cy="649605"/>
          </a:xfrm>
          <a:prstGeom prst="roundRect">
            <a:avLst>
              <a:gd name="adj" fmla="val 16667"/>
            </a:avLst>
          </a:prstGeom>
          <a:solidFill>
            <a:srgbClr val="8CB4E3"/>
          </a:solidFill>
          <a:ln w="9525" cap="flat" cmpd="sng" algn="ctr">
            <a:solidFill>
              <a:srgbClr val="000000"/>
            </a:solidFill>
            <a:prstDash val="solid"/>
            <a:headEnd type="none"/>
            <a:tailEnd type="none"/>
          </a:ln>
          <a:effectLst>
            <a:outerShdw blurRad="40005" dist="19685" dir="5400000" algn="tr">
              <a:schemeClr val="tx1">
                <a:alpha val="38000"/>
              </a:schemeClr>
            </a:outerShdw>
          </a:effectLst>
        </p:spPr>
        <p:txBody>
          <a:bodyPr vert="horz" wrap="square" lIns="0" tIns="45720" rIns="0" bIns="45720" numCol="1" spcCol="215900" anchor="ctr">
            <a:prstTxWarp prst="textNoShape">
              <a:avLst/>
            </a:prstTxWarp>
          </a:bodyPr>
          <a:lstStyle/>
          <a:p>
            <a:pPr algn="ctr">
              <a:defRPr lang="de-de">
                <a:solidFill>
                  <a:srgbClr val="000000"/>
                </a:solidFill>
                <a:latin typeface="Calibri" pitchFamily="2" charset="0"/>
                <a:ea typeface="Arial" pitchFamily="2" charset="0"/>
                <a:cs typeface="Arial" pitchFamily="2" charset="0"/>
              </a:defRPr>
            </a:pPr>
            <a:r>
              <a:rPr lang="de-de" sz="2400">
                <a:solidFill>
                  <a:schemeClr val="tx1"/>
                </a:solidFill>
                <a:latin typeface="Arial" pitchFamily="2" charset="0"/>
                <a:ea typeface="Arial" pitchFamily="2" charset="0"/>
                <a:cs typeface="Arial" pitchFamily="2" charset="0"/>
              </a:rPr>
              <a:t>Pokalspielbetrieb Bitburger Kreispokal 2023/2024              1. Mannschaften</a:t>
            </a:r>
            <a:endParaRPr lang="de-de" sz="2400">
              <a:solidFill>
                <a:schemeClr val="tx1"/>
              </a:solidFill>
              <a:latin typeface="Arial" pitchFamily="2" charset="0"/>
              <a:ea typeface="Arial" pitchFamily="2" charset="0"/>
              <a:cs typeface="Arial" pitchFamily="2" charset="0"/>
            </a:endParaRPr>
          </a:p>
        </p:txBody>
      </p:sp>
      <p:sp>
        <p:nvSpPr>
          <p:cNvPr id="4" name="Fußzeilenplatzhalter 3"/>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JxihAs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MAwAAaSgAALM0AADHKQAAEAAAACYAAAAIAAAAPRAAAP//wQE="/>
              </a:ext>
            </a:extLst>
          </p:cNvSpPr>
          <p:nvPr>
            <p:ph type="ftr" sz="quarter" idx="3"/>
          </p:nvPr>
        </p:nvSpPr>
        <p:spPr>
          <a:xfrm>
            <a:off x="617220" y="6569075"/>
            <a:ext cx="7949565" cy="222250"/>
          </a:xfrm>
          <a:noFill/>
          <a:ln>
            <a:noFill/>
          </a:ln>
          <a:effectLst/>
        </p:spPr>
        <p:txBody>
          <a:bodyPr vert="horz" wrap="square" lIns="91440" tIns="45720" rIns="91440" bIns="45720" numCol="1" spcCol="215900" anchor="ctr">
            <a:prstTxWarp prst="textNoShape">
              <a:avLst/>
            </a:prstTxWarp>
          </a:bodyPr>
          <a:lstStyle/>
          <a:p>
            <a:pPr marL="0" marR="0" indent="0" algn="l" defTabSz="914400">
              <a:lnSpc>
                <a:spcPct val="100000"/>
              </a:lnSpc>
              <a:spcBef>
                <a:spcPts val="0"/>
              </a:spcBef>
              <a:spcAft>
                <a:spcPts val="0"/>
              </a:spcAft>
              <a:buNone/>
              <a:tabLst/>
              <a:defRPr lang="de-de">
                <a:latin typeface="Calibri" pitchFamily="2" charset="0"/>
                <a:ea typeface="Calibri" pitchFamily="2" charset="0"/>
                <a:cs typeface="Calibri" pitchFamily="2" charset="0"/>
              </a:defRPr>
            </a:pPr>
            <a:r>
              <a:t>14.07.2023| KFA Werra-Meißner</a:t>
            </a:r>
            <a:endParaRPr lang="de-de">
              <a:solidFill>
                <a:srgbClr val="000000"/>
              </a:solidFill>
              <a:latin typeface="Arial" pitchFamily="2" charset="0"/>
              <a:ea typeface="Calibri" pitchFamily="2" charset="0"/>
              <a:cs typeface="Calibri" pitchFamily="2" charset="0"/>
            </a:endParaRPr>
          </a:p>
        </p:txBody>
      </p:sp>
    </p:spTree>
  </p:cSld>
  <p:clrMapOvr>
    <a:masterClrMapping/>
  </p:clrMapOvr>
  <p:timing>
    <p:tnLst>
      <p:par>
        <p:cTn id="1" dur="indefinite" restart="never" nodeType="tmRoot"/>
      </p:par>
    </p:tnLst>
  </p:timing>
</p:sld>
</file>

<file path=ppt/slides/slide41.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Inhaltsplatzhalter 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VAwAAdQcAAJs0AAD4JQAAEAAAACYAAAAIAAAAPRAAAAAAAAA="/>
              </a:ext>
            </a:extLst>
          </p:cNvSpPr>
          <p:nvPr>
            <p:ph type="body" idx="1"/>
          </p:nvPr>
        </p:nvSpPr>
        <p:spPr>
          <a:xfrm>
            <a:off x="622935" y="1212215"/>
            <a:ext cx="7928610" cy="4959985"/>
          </a:xfrm>
        </p:spPr>
        <p:txBody>
          <a:bodyPr vert="horz" wrap="square" lIns="0" tIns="0" rIns="0" bIns="0" numCol="1" spcCol="215900" anchor="t">
            <a:prstTxWarp prst="textNoShape">
              <a:avLst/>
            </a:prstTxWarp>
          </a:bodyPr>
          <a:lstStyle/>
          <a:p>
            <a:pPr>
              <a:spcBef>
                <a:spcPts val="600"/>
              </a:spcBef>
              <a:defRPr lang="de-de"/>
            </a:pPr>
            <a:endParaRPr lang="de-de" sz="2000">
              <a:solidFill>
                <a:srgbClr val="FF0000"/>
              </a:solidFill>
            </a:endParaRPr>
          </a:p>
          <a:p>
            <a:pPr marL="342900" indent="-342900">
              <a:spcBef>
                <a:spcPts val="600"/>
              </a:spcBef>
              <a:buFont typeface="Arial" pitchFamily="2" charset="0"/>
              <a:buChar char="•"/>
              <a:defRPr lang="de-de"/>
            </a:pPr>
            <a:endParaRPr lang="de-de" sz="2000"/>
          </a:p>
          <a:p>
            <a:pPr marL="342900" indent="-342900">
              <a:spcBef>
                <a:spcPts val="600"/>
              </a:spcBef>
              <a:buFont typeface="Arial" pitchFamily="2" charset="0"/>
              <a:buChar char="•"/>
              <a:defRPr lang="de-de"/>
            </a:pPr>
            <a:endParaRPr lang="de-de" sz="2000"/>
          </a:p>
        </p:txBody>
      </p:sp>
      <p:sp>
        <p:nvSpPr>
          <p:cNvPr id="3" name="Abgerundetes Rechteck 6"/>
          <p:cNvSpPr>
            <a:spLocks noGrp="1" noChangeArrowheads="1"/>
            <a:extLst>
              <a:ext uri="smNativeData">
                <pr:smNativeData xmlns:pr="smNativeData" val="SMDATA_13_QFaxZBMAAAAlAAAAZQAAAA0AAAAAAAAAAEgAAAAAAAAASAAAAAAAAAABAAAAAAAAAAEAAABQAAAAhbacS3FV1T8AAAAAAADwvwAAAAAAAOA/AAAAAAAA4D8AAAAAAADgPwAAAAAAAOA/AAAAAAAA4D8AAAAAAADgPwAAAAAAAOA/AAAAAAAA4D8CAAAAjAAAAAEAAAAAAAAAjLTj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QAAAAAAAAACAAAAAAAAAAEAAAAAAAAJPgAAAAAAAAAfAAAAZAAAAGQAAAAAAAAAy8vLAD4AAAAAAAAAHwAAAGQAAABkAAAAAAAAABcAAAAUAAAAAAAAAAAAAAD/fwAA/38AAAAAAAAJAAAABAAAAAEAAAAMAAAAEAAAAAAAAAAAAAAAAAAAAAAAAAAeAAAAaAAAAAAAAAAAAAAAAAAAAAAAAAAAAAAAECcAABAnAAAAAAAAAAAAAAAAAAAAAAAAAAAAAAAAAAAAAAAAAAAAAD8AAAAAAAAAwMD/AAAAAAAAAAAAAAAAAAAAAABkAAAAAAAAAH9/fwAKAAAAHwAAAFQAAACMtOMA////AQAAAAAAAAAAAAAAAAAAAAAAAAAAAAAAAAAAAAAAAAAAAAAAAH9/fwAAAAACy8vLAMDA/wB/f38AAAAAAAAAAAAAAAAAAAAAAAAAAAAhAAAAGAAAABQAAADNAwAALwgAAJw0AABFCgAAEAAAACYAAAAIAAAAvREAAP//4QE="/>
              </a:ext>
            </a:extLst>
          </p:cNvSpPr>
          <p:nvPr>
            <p:ph type="title"/>
          </p:nvPr>
        </p:nvSpPr>
        <p:spPr>
          <a:xfrm>
            <a:off x="617855" y="1330325"/>
            <a:ext cx="7934325" cy="339090"/>
          </a:xfrm>
          <a:prstGeom prst="roundRect">
            <a:avLst>
              <a:gd name="adj" fmla="val 16667"/>
            </a:avLst>
          </a:prstGeom>
          <a:solidFill>
            <a:srgbClr val="8CB4E3"/>
          </a:solidFill>
          <a:ln w="9525" cap="flat" cmpd="sng" algn="ctr">
            <a:solidFill>
              <a:srgbClr val="000000"/>
            </a:solidFill>
            <a:prstDash val="solid"/>
            <a:headEnd type="none"/>
            <a:tailEnd type="none"/>
          </a:ln>
          <a:effectLst>
            <a:outerShdw blurRad="40005" dist="19685" dir="5400000" algn="tr">
              <a:schemeClr val="tx1">
                <a:alpha val="38000"/>
              </a:schemeClr>
            </a:outerShdw>
          </a:effectLst>
        </p:spPr>
        <p:txBody>
          <a:bodyPr vert="horz" wrap="square" lIns="0" tIns="45720" rIns="0" bIns="45720" numCol="1" spcCol="215900" anchor="ctr">
            <a:prstTxWarp prst="textNoShape">
              <a:avLst/>
            </a:prstTxWarp>
          </a:bodyPr>
          <a:lstStyle/>
          <a:p>
            <a:pPr algn="ctr">
              <a:defRPr lang="de-de">
                <a:solidFill>
                  <a:srgbClr val="000000"/>
                </a:solidFill>
                <a:latin typeface="Calibri" pitchFamily="2" charset="0"/>
                <a:ea typeface="Arial" pitchFamily="2" charset="0"/>
                <a:cs typeface="Arial" pitchFamily="2" charset="0"/>
              </a:defRPr>
            </a:pPr>
            <a:r>
              <a:rPr lang="de-de" sz="2400">
                <a:solidFill>
                  <a:schemeClr val="tx1"/>
                </a:solidFill>
                <a:latin typeface="Arial" pitchFamily="2" charset="0"/>
                <a:ea typeface="Arial" pitchFamily="2" charset="0"/>
                <a:cs typeface="Arial" pitchFamily="2" charset="0"/>
              </a:rPr>
              <a:t>Pokaltermine</a:t>
            </a:r>
            <a:endParaRPr lang="de-de" sz="2400">
              <a:solidFill>
                <a:schemeClr val="tx1"/>
              </a:solidFill>
              <a:latin typeface="Arial" pitchFamily="2" charset="0"/>
              <a:ea typeface="Arial" pitchFamily="2" charset="0"/>
              <a:cs typeface="Arial" pitchFamily="2" charset="0"/>
            </a:endParaRPr>
          </a:p>
        </p:txBody>
      </p:sp>
      <p:sp>
        <p:nvSpPr>
          <p:cNvPr id="4" name="Inhaltsplatzhalter 2"/>
          <p:cNvSpPr>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r///8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VAwAAFAsAAJs0AAA0JwAAEAAAACYAAAAIAAAA//////////8="/>
              </a:ext>
            </a:extLst>
          </p:cNvSpPr>
          <p:nvPr/>
        </p:nvSpPr>
        <p:spPr>
          <a:xfrm>
            <a:off x="622935" y="1800860"/>
            <a:ext cx="7928610" cy="4572000"/>
          </a:xfrm>
          <a:prstGeom prst="rect">
            <a:avLst/>
          </a:prstGeom>
          <a:noFill/>
          <a:ln>
            <a:noFill/>
          </a:ln>
          <a:effectLst/>
        </p:spPr>
        <p:txBody>
          <a:bodyPr vert="horz" wrap="square" lIns="0" tIns="0" rIns="0" bIns="0" numCol="1" spcCol="215900" anchor="t"/>
          <a:lstStyle/>
          <a:p>
            <a:pPr marL="0" marR="0" indent="0" algn="l" defTabSz="914400">
              <a:lnSpc>
                <a:spcPct val="100000"/>
              </a:lnSpc>
              <a:spcBef>
                <a:spcPts val="480"/>
              </a:spcBef>
              <a:spcAft>
                <a:spcPts val="0"/>
              </a:spcAft>
              <a:buNone/>
              <a:tabLst/>
              <a:defRPr lang="de-de"/>
            </a:pPr>
            <a:endParaRPr sz="2000" noProof="1">
              <a:latin typeface="Arial" pitchFamily="2" charset="0"/>
              <a:ea typeface="Calibri" pitchFamily="2" charset="0"/>
              <a:cs typeface="Arial" pitchFamily="2" charset="0"/>
            </a:endParaRPr>
          </a:p>
          <a:p>
            <a:pPr marL="0" marR="0" indent="0" algn="l" defTabSz="914400">
              <a:lnSpc>
                <a:spcPct val="100000"/>
              </a:lnSpc>
              <a:spcBef>
                <a:spcPts val="405"/>
              </a:spcBef>
              <a:spcAft>
                <a:spcPts val="0"/>
              </a:spcAft>
              <a:buNone/>
              <a:tabLst/>
              <a:defRPr lang="de-de"/>
            </a:pPr>
            <a:endParaRPr sz="1700" noProof="1">
              <a:latin typeface="Arial" pitchFamily="2" charset="0"/>
              <a:ea typeface="Calibri" pitchFamily="2" charset="0"/>
              <a:cs typeface="Arial" pitchFamily="2" charset="0"/>
            </a:endParaRPr>
          </a:p>
        </p:txBody>
      </p:sp>
      <p:sp>
        <p:nvSpPr>
          <p:cNvPr id="5" name="Inhaltsplatzhalter 2"/>
          <p:cNvSpPr>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IAAA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FBAAABAwAAIs1AAAkKAAAEAAAACYAAAAIAAAA//////////8="/>
              </a:ext>
            </a:extLst>
          </p:cNvSpPr>
          <p:nvPr/>
        </p:nvSpPr>
        <p:spPr>
          <a:xfrm>
            <a:off x="775335" y="1953260"/>
            <a:ext cx="7928610" cy="4572000"/>
          </a:xfrm>
          <a:prstGeom prst="rect">
            <a:avLst/>
          </a:prstGeom>
          <a:noFill/>
          <a:ln>
            <a:noFill/>
          </a:ln>
          <a:effectLst/>
        </p:spPr>
        <p:txBody>
          <a:bodyPr vert="horz" wrap="square" lIns="0" tIns="0" rIns="0" bIns="0" numCol="1" spcCol="215900" anchor="t"/>
          <a:lstStyle/>
          <a:p>
            <a:pPr marL="342900" marR="0" indent="-342900" algn="l" defTabSz="914400">
              <a:lnSpc>
                <a:spcPct val="100000"/>
              </a:lnSpc>
              <a:spcBef>
                <a:spcPts val="600"/>
              </a:spcBef>
              <a:spcAft>
                <a:spcPts val="0"/>
              </a:spcAft>
              <a:tabLst/>
              <a:defRPr lang="de-de"/>
            </a:pPr>
            <a:r>
              <a:rPr sz="2800" noProof="1">
                <a:latin typeface="Arial" pitchFamily="2" charset="0"/>
                <a:ea typeface="Calibri" pitchFamily="2" charset="0"/>
                <a:cs typeface="Arial" pitchFamily="2" charset="0"/>
              </a:rPr>
              <a:t>1. Mannschaften</a:t>
            </a:r>
            <a:endParaRPr sz="2800" noProof="1">
              <a:latin typeface="Arial" pitchFamily="2" charset="0"/>
              <a:ea typeface="Calibri" pitchFamily="2" charset="0"/>
              <a:cs typeface="Arial" pitchFamily="2" charset="0"/>
            </a:endParaRPr>
          </a:p>
          <a:p>
            <a:pPr marL="342900" marR="0" indent="-342900" algn="l" defTabSz="914400">
              <a:lnSpc>
                <a:spcPct val="100000"/>
              </a:lnSpc>
              <a:spcBef>
                <a:spcPts val="600"/>
              </a:spcBef>
              <a:spcAft>
                <a:spcPts val="0"/>
              </a:spcAft>
              <a:buClrTx/>
              <a:buSzTx/>
              <a:buFont typeface="Arial" pitchFamily="2" charset="0"/>
              <a:buChar char="•"/>
              <a:tabLst/>
              <a:defRPr lang="de-de"/>
            </a:pPr>
            <a:r>
              <a:rPr lang="de-de" sz="2800">
                <a:latin typeface="Arial" pitchFamily="2" charset="0"/>
                <a:ea typeface="Calibri" pitchFamily="2" charset="0"/>
                <a:cs typeface="Arial" pitchFamily="2" charset="0"/>
              </a:rPr>
              <a:t>Vorqualifikation	Samstag, 15.07.2023</a:t>
            </a:r>
            <a:endParaRPr lang="de-de" sz="2800">
              <a:latin typeface="Arial" pitchFamily="2" charset="0"/>
              <a:ea typeface="Calibri" pitchFamily="2" charset="0"/>
              <a:cs typeface="Arial" pitchFamily="2" charset="0"/>
            </a:endParaRPr>
          </a:p>
          <a:p>
            <a:pPr marL="342900" marR="0" indent="-342900" algn="l" defTabSz="914400">
              <a:lnSpc>
                <a:spcPct val="100000"/>
              </a:lnSpc>
              <a:spcBef>
                <a:spcPts val="600"/>
              </a:spcBef>
              <a:spcAft>
                <a:spcPts val="0"/>
              </a:spcAft>
              <a:buClrTx/>
              <a:buSzTx/>
              <a:buFont typeface="Arial" pitchFamily="2" charset="0"/>
              <a:buChar char="•"/>
              <a:tabLst/>
              <a:defRPr lang="de-de"/>
            </a:pPr>
            <a:r>
              <a:rPr lang="de-de" sz="2800">
                <a:latin typeface="Arial" pitchFamily="2" charset="0"/>
                <a:ea typeface="Calibri" pitchFamily="2" charset="0"/>
                <a:cs typeface="Arial" pitchFamily="2" charset="0"/>
              </a:rPr>
              <a:t>Runde 1			Sonntag, 23.07.2023</a:t>
            </a:r>
            <a:endParaRPr lang="de-de" sz="2800">
              <a:latin typeface="Arial" pitchFamily="2" charset="0"/>
              <a:ea typeface="Calibri" pitchFamily="2" charset="0"/>
              <a:cs typeface="Arial" pitchFamily="2" charset="0"/>
            </a:endParaRPr>
          </a:p>
          <a:p>
            <a:pPr marL="342900" marR="0" indent="-342900" algn="l" defTabSz="914400">
              <a:lnSpc>
                <a:spcPct val="100000"/>
              </a:lnSpc>
              <a:spcBef>
                <a:spcPts val="600"/>
              </a:spcBef>
              <a:spcAft>
                <a:spcPts val="0"/>
              </a:spcAft>
              <a:buClrTx/>
              <a:buSzTx/>
              <a:buFont typeface="Arial" pitchFamily="2" charset="0"/>
              <a:buChar char="•"/>
              <a:tabLst/>
              <a:defRPr lang="de-de"/>
            </a:pPr>
            <a:r>
              <a:rPr lang="de-de" sz="2800">
                <a:latin typeface="Arial" pitchFamily="2" charset="0"/>
                <a:ea typeface="Calibri" pitchFamily="2" charset="0"/>
                <a:cs typeface="Arial" pitchFamily="2" charset="0"/>
              </a:rPr>
              <a:t>Achtelfinale		Sonntag, 30.07.2023</a:t>
            </a:r>
            <a:endParaRPr lang="de-de" sz="2800">
              <a:latin typeface="Arial" pitchFamily="2" charset="0"/>
              <a:ea typeface="Calibri" pitchFamily="2" charset="0"/>
              <a:cs typeface="Arial" pitchFamily="2" charset="0"/>
            </a:endParaRPr>
          </a:p>
          <a:p>
            <a:pPr marL="342900" marR="0" indent="-342900" algn="l" defTabSz="914400">
              <a:lnSpc>
                <a:spcPct val="100000"/>
              </a:lnSpc>
              <a:spcBef>
                <a:spcPts val="600"/>
              </a:spcBef>
              <a:spcAft>
                <a:spcPts val="0"/>
              </a:spcAft>
              <a:buClrTx/>
              <a:buSzTx/>
              <a:buFont typeface="Arial" pitchFamily="2" charset="0"/>
              <a:buChar char="•"/>
              <a:tabLst/>
              <a:defRPr lang="de-de"/>
            </a:pPr>
            <a:r>
              <a:rPr lang="de-de" sz="2800">
                <a:latin typeface="Arial" pitchFamily="2" charset="0"/>
                <a:ea typeface="Calibri" pitchFamily="2" charset="0"/>
                <a:cs typeface="Arial" pitchFamily="2" charset="0"/>
              </a:rPr>
              <a:t>Viertelfinale		Freitag, 15.09.2023</a:t>
            </a:r>
            <a:endParaRPr lang="de-de" sz="2800">
              <a:latin typeface="Arial" pitchFamily="2" charset="0"/>
              <a:ea typeface="Calibri" pitchFamily="2" charset="0"/>
              <a:cs typeface="Arial" pitchFamily="2" charset="0"/>
            </a:endParaRPr>
          </a:p>
          <a:p>
            <a:pPr marL="342900" marR="0" indent="-342900" algn="l" defTabSz="914400">
              <a:lnSpc>
                <a:spcPct val="100000"/>
              </a:lnSpc>
              <a:spcBef>
                <a:spcPts val="600"/>
              </a:spcBef>
              <a:spcAft>
                <a:spcPts val="0"/>
              </a:spcAft>
              <a:buClrTx/>
              <a:buSzTx/>
              <a:buFont typeface="Arial" pitchFamily="2" charset="0"/>
              <a:buChar char="•"/>
              <a:tabLst/>
              <a:defRPr lang="de-de"/>
            </a:pPr>
            <a:r>
              <a:rPr lang="de-de" sz="2800">
                <a:latin typeface="Arial" pitchFamily="2" charset="0"/>
                <a:ea typeface="Calibri" pitchFamily="2" charset="0"/>
                <a:cs typeface="Arial" pitchFamily="2" charset="0"/>
              </a:rPr>
              <a:t>Halbfinale		Samstag, 30.03.2024</a:t>
            </a:r>
            <a:endParaRPr lang="de-de" sz="2800">
              <a:latin typeface="Arial" pitchFamily="2" charset="0"/>
              <a:ea typeface="Calibri" pitchFamily="2" charset="0"/>
              <a:cs typeface="Arial" pitchFamily="2" charset="0"/>
            </a:endParaRPr>
          </a:p>
          <a:p>
            <a:pPr marL="342900" marR="0" indent="-342900" algn="l" defTabSz="914400">
              <a:lnSpc>
                <a:spcPct val="100000"/>
              </a:lnSpc>
              <a:spcBef>
                <a:spcPts val="600"/>
              </a:spcBef>
              <a:spcAft>
                <a:spcPts val="0"/>
              </a:spcAft>
              <a:tabLst/>
              <a:defRPr lang="de-de"/>
            </a:pPr>
            <a:r>
              <a:rPr lang="de-de" sz="2800">
                <a:latin typeface="Arial" pitchFamily="2" charset="0"/>
                <a:ea typeface="Calibri" pitchFamily="2" charset="0"/>
                <a:cs typeface="Arial" pitchFamily="2" charset="0"/>
              </a:rPr>
              <a:t>	</a:t>
            </a:r>
            <a:endParaRPr lang="de-de" sz="2800">
              <a:latin typeface="Arial" pitchFamily="2" charset="0"/>
              <a:ea typeface="Calibri" pitchFamily="2" charset="0"/>
              <a:cs typeface="Arial" pitchFamily="2" charset="0"/>
            </a:endParaRPr>
          </a:p>
          <a:p>
            <a:pPr marL="342900" marR="0" indent="-342900" algn="l" defTabSz="914400">
              <a:lnSpc>
                <a:spcPct val="100000"/>
              </a:lnSpc>
              <a:spcBef>
                <a:spcPts val="600"/>
              </a:spcBef>
              <a:spcAft>
                <a:spcPts val="0"/>
              </a:spcAft>
              <a:buClrTx/>
              <a:buSzTx/>
              <a:buFont typeface="Arial" pitchFamily="2" charset="0"/>
              <a:buChar char="•"/>
              <a:tabLst/>
              <a:defRPr lang="de-de"/>
            </a:pPr>
            <a:r>
              <a:rPr sz="3200" b="1" noProof="1">
                <a:latin typeface="Arial" pitchFamily="2" charset="0"/>
                <a:ea typeface="Calibri" pitchFamily="2" charset="0"/>
                <a:cs typeface="Arial" pitchFamily="2" charset="0"/>
              </a:rPr>
              <a:t>Finale			Mittwoch, 01.05.2024</a:t>
            </a:r>
            <a:endParaRPr sz="1700" noProof="1">
              <a:latin typeface="Arial" pitchFamily="2" charset="0"/>
              <a:ea typeface="Calibri" pitchFamily="2" charset="0"/>
              <a:cs typeface="Arial" pitchFamily="2" charset="0"/>
            </a:endParaRPr>
          </a:p>
        </p:txBody>
      </p:sp>
      <p:sp>
        <p:nvSpPr>
          <p:cNvPr id="6" name="Fußzeilenplatzhalter 3"/>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v///8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MAwAAaSgAALM0AADHKQAAEAAAACYAAAAIAAAAPRAAAP//wQE="/>
              </a:ext>
            </a:extLst>
          </p:cNvSpPr>
          <p:nvPr>
            <p:ph type="ftr" sz="quarter" idx="3"/>
          </p:nvPr>
        </p:nvSpPr>
        <p:spPr>
          <a:xfrm>
            <a:off x="617220" y="6569075"/>
            <a:ext cx="7949565" cy="222250"/>
          </a:xfrm>
          <a:noFill/>
          <a:ln>
            <a:noFill/>
          </a:ln>
          <a:effectLst/>
        </p:spPr>
        <p:txBody>
          <a:bodyPr vert="horz" wrap="square" lIns="91440" tIns="45720" rIns="91440" bIns="45720" numCol="1" spcCol="215900" anchor="ctr">
            <a:prstTxWarp prst="textNoShape">
              <a:avLst/>
            </a:prstTxWarp>
          </a:bodyPr>
          <a:lstStyle/>
          <a:p>
            <a:pPr marL="0" marR="0" indent="0" algn="l" defTabSz="914400">
              <a:lnSpc>
                <a:spcPct val="100000"/>
              </a:lnSpc>
              <a:spcBef>
                <a:spcPts val="0"/>
              </a:spcBef>
              <a:spcAft>
                <a:spcPts val="0"/>
              </a:spcAft>
              <a:buNone/>
              <a:tabLst/>
              <a:defRPr lang="de-de">
                <a:latin typeface="Calibri" pitchFamily="2" charset="0"/>
                <a:ea typeface="Calibri" pitchFamily="2" charset="0"/>
                <a:cs typeface="Calibri" pitchFamily="2" charset="0"/>
              </a:defRPr>
            </a:pPr>
            <a:r>
              <a:t>14.07.2023| KFA Werra-Meißner</a:t>
            </a:r>
            <a:endParaRPr lang="de-de">
              <a:solidFill>
                <a:srgbClr val="000000"/>
              </a:solidFill>
              <a:latin typeface="Arial" pitchFamily="2" charset="0"/>
              <a:ea typeface="Calibri" pitchFamily="2" charset="0"/>
              <a:cs typeface="Calibri" pitchFamily="2" charset="0"/>
            </a:endParaRPr>
          </a:p>
        </p:txBody>
      </p:sp>
    </p:spTree>
  </p:cSld>
  <p:clrMapOvr>
    <a:masterClrMapping/>
  </p:clrMapOvr>
  <p:timing>
    <p:tnLst>
      <p:par>
        <p:cTn id="1" dur="indefinite" restart="never" nodeType="tmRoot"/>
      </p:par>
    </p:tnLst>
  </p:timing>
</p:sld>
</file>

<file path=ppt/slides/slide42.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Inhaltsplatzhalter 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v///8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VAwAAdQcAAJs0AAD4JQAAEAAAACYAAAAIAAAAPRAAAAAAAAA="/>
              </a:ext>
            </a:extLst>
          </p:cNvSpPr>
          <p:nvPr>
            <p:ph type="body" idx="1"/>
          </p:nvPr>
        </p:nvSpPr>
        <p:spPr>
          <a:xfrm>
            <a:off x="622935" y="1212215"/>
            <a:ext cx="7928610" cy="4959985"/>
          </a:xfrm>
        </p:spPr>
        <p:txBody>
          <a:bodyPr vert="horz" wrap="square" lIns="0" tIns="0" rIns="0" bIns="0" numCol="1" spcCol="215900" anchor="t">
            <a:prstTxWarp prst="textNoShape">
              <a:avLst/>
            </a:prstTxWarp>
          </a:bodyPr>
          <a:lstStyle/>
          <a:p>
            <a:pPr>
              <a:spcBef>
                <a:spcPts val="600"/>
              </a:spcBef>
              <a:defRPr lang="de-de"/>
            </a:pPr>
            <a:endParaRPr lang="de-de" sz="2000">
              <a:solidFill>
                <a:srgbClr val="FF0000"/>
              </a:solidFill>
            </a:endParaRPr>
          </a:p>
          <a:p>
            <a:pPr marL="342900" indent="-342900">
              <a:spcBef>
                <a:spcPts val="600"/>
              </a:spcBef>
              <a:buFont typeface="Arial" pitchFamily="2" charset="0"/>
              <a:buChar char="•"/>
              <a:defRPr lang="de-de"/>
            </a:pPr>
            <a:endParaRPr lang="de-de" sz="2000"/>
          </a:p>
        </p:txBody>
      </p:sp>
      <p:sp>
        <p:nvSpPr>
          <p:cNvPr id="3" name="Abgerundetes Rechteck 6"/>
          <p:cNvSpPr>
            <a:spLocks noGrp="1" noChangeArrowheads="1"/>
            <a:extLst>
              <a:ext uri="smNativeData">
                <pr:smNativeData xmlns:pr="smNativeData" val="SMDATA_13_QFaxZBMAAAAlAAAAZQAAAA0AAAAAAAAAAEgAAAAAAAAASAAAAAAAAAABAAAAAAAAAAEAAABQAAAAhbacS3FV1T8AAAAAAADwvwAAAAAAAOA/AAAAAAAA4D8AAAAAAADgPwAAAAAAAOA/AAAAAAAA4D8AAAAAAADgPwAAAAAAAOA/AAAAAAAA4D8CAAAAjAAAAAEAAAAAAAAAjLTj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QAAAAAAAAACAAAAAAAAAAEAAAAAAAAJPgAAAAAAAAAfAAAAZAAAAGQAAAAAAAAAy8vLAD4AAAAAAAAAHwAAAGQAAABkAAAAAAAAABcAAAAUAAAAAAAAAAAAAAD/fwAA/38AAAAAAAAJAAAABAAAAN7///8MAAAAEAAAAAAAAAAAAAAAAAAAAAAAAAAeAAAAaAAAAAAAAAAAAAAAAAAAAAAAAAAAAAAAECcAABAnAAAAAAAAAAAAAAAAAAAAAAAAAAAAAAAAAAAAAAAAAAAAAD8AAAAAAAAAwMD/AAAAAAAAAAAAAAAAAAAAAABkAAAAAAAAAH9/fwAKAAAAHwAAAFQAAACMtOMA////AQAAAAAAAAAAAAAAAAAAAAAAAAAAAAAAAAAAAAAAAAAAAAAAAH9/fwAAAAACy8vLAMDA/wB/f38AAAAAAAAAAAAAAAAAAAAAAAAAAAAhAAAAGAAAABQAAADNAwAALwgAAJw0AABFCgAAEAAAACYAAAAIAAAAvREAAP//4QE="/>
              </a:ext>
            </a:extLst>
          </p:cNvSpPr>
          <p:nvPr>
            <p:ph type="title"/>
          </p:nvPr>
        </p:nvSpPr>
        <p:spPr>
          <a:xfrm>
            <a:off x="617855" y="1330325"/>
            <a:ext cx="7934325" cy="339090"/>
          </a:xfrm>
          <a:prstGeom prst="roundRect">
            <a:avLst>
              <a:gd name="adj" fmla="val 16667"/>
            </a:avLst>
          </a:prstGeom>
          <a:solidFill>
            <a:srgbClr val="8CB4E3"/>
          </a:solidFill>
          <a:ln w="9525" cap="flat" cmpd="sng" algn="ctr">
            <a:solidFill>
              <a:srgbClr val="000000"/>
            </a:solidFill>
            <a:prstDash val="solid"/>
            <a:headEnd type="none"/>
            <a:tailEnd type="none"/>
          </a:ln>
          <a:effectLst>
            <a:outerShdw blurRad="40005" dist="19685" dir="5400000" algn="tr">
              <a:schemeClr val="tx1">
                <a:alpha val="38000"/>
              </a:schemeClr>
            </a:outerShdw>
          </a:effectLst>
        </p:spPr>
        <p:txBody>
          <a:bodyPr vert="horz" wrap="square" lIns="0" tIns="45720" rIns="0" bIns="45720" numCol="1" spcCol="215900" anchor="ctr">
            <a:prstTxWarp prst="textNoShape">
              <a:avLst/>
            </a:prstTxWarp>
          </a:bodyPr>
          <a:lstStyle/>
          <a:p>
            <a:pPr algn="ctr">
              <a:defRPr lang="de-de">
                <a:solidFill>
                  <a:srgbClr val="000000"/>
                </a:solidFill>
                <a:latin typeface="Calibri" pitchFamily="2" charset="0"/>
                <a:ea typeface="Arial" pitchFamily="2" charset="0"/>
                <a:cs typeface="Arial" pitchFamily="2" charset="0"/>
              </a:defRPr>
            </a:pPr>
            <a:r>
              <a:rPr lang="de-de" sz="2400">
                <a:solidFill>
                  <a:schemeClr val="tx1"/>
                </a:solidFill>
                <a:latin typeface="Arial" pitchFamily="2" charset="0"/>
                <a:ea typeface="Arial" pitchFamily="2" charset="0"/>
                <a:cs typeface="Arial" pitchFamily="2" charset="0"/>
              </a:rPr>
              <a:t>Auslosung Runde 1</a:t>
            </a:r>
            <a:endParaRPr lang="de-de" sz="2400">
              <a:solidFill>
                <a:schemeClr val="tx1"/>
              </a:solidFill>
              <a:latin typeface="Arial" pitchFamily="2" charset="0"/>
              <a:ea typeface="Arial" pitchFamily="2" charset="0"/>
              <a:cs typeface="Arial" pitchFamily="2" charset="0"/>
            </a:endParaRPr>
          </a:p>
        </p:txBody>
      </p:sp>
      <p:sp>
        <p:nvSpPr>
          <p:cNvPr id="4" name="Inhaltsplatzhalter 2"/>
          <p:cNvSpPr>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7///8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VAwAAFAsAAJs0AAA0JwAAEAAAACYAAAAIAAAA//////////8="/>
              </a:ext>
            </a:extLst>
          </p:cNvSpPr>
          <p:nvPr/>
        </p:nvSpPr>
        <p:spPr>
          <a:xfrm>
            <a:off x="622935" y="1800860"/>
            <a:ext cx="7928610" cy="4572000"/>
          </a:xfrm>
          <a:prstGeom prst="rect">
            <a:avLst/>
          </a:prstGeom>
          <a:noFill/>
          <a:ln>
            <a:noFill/>
          </a:ln>
          <a:effectLst/>
        </p:spPr>
        <p:txBody>
          <a:bodyPr vert="horz" wrap="square" lIns="0" tIns="0" rIns="0" bIns="0" numCol="1" spcCol="215900" anchor="t"/>
          <a:lstStyle/>
          <a:p>
            <a:pPr marL="0" marR="0" indent="0" algn="l" defTabSz="914400">
              <a:lnSpc>
                <a:spcPct val="100000"/>
              </a:lnSpc>
              <a:spcBef>
                <a:spcPts val="480"/>
              </a:spcBef>
              <a:spcAft>
                <a:spcPts val="0"/>
              </a:spcAft>
              <a:buNone/>
              <a:tabLst/>
              <a:defRPr lang="de-de"/>
            </a:pPr>
            <a:endParaRPr sz="2000" noProof="1">
              <a:latin typeface="Arial" pitchFamily="2" charset="0"/>
              <a:ea typeface="Calibri" pitchFamily="2" charset="0"/>
              <a:cs typeface="Arial" pitchFamily="2" charset="0"/>
            </a:endParaRPr>
          </a:p>
          <a:p>
            <a:pPr marR="0" algn="l" defTabSz="914400">
              <a:lnSpc>
                <a:spcPct val="100000"/>
              </a:lnSpc>
              <a:spcBef>
                <a:spcPts val="600"/>
              </a:spcBef>
              <a:spcAft>
                <a:spcPts val="0"/>
              </a:spcAft>
              <a:tabLst/>
              <a:defRPr lang="de-de"/>
            </a:pPr>
            <a:r>
              <a:rPr sz="2800" noProof="1">
                <a:latin typeface="Arial" pitchFamily="2" charset="0"/>
                <a:ea typeface="Calibri" pitchFamily="2" charset="0"/>
                <a:cs typeface="Arial" pitchFamily="2" charset="0"/>
              </a:rPr>
              <a:t>Für Achtelfinale gesetzt: </a:t>
            </a:r>
            <a:r>
              <a:rPr lang="de-de" sz="1400">
                <a:latin typeface="Arial" pitchFamily="2" charset="0"/>
                <a:ea typeface="Calibri" pitchFamily="2" charset="0"/>
                <a:cs typeface="Arial" pitchFamily="2" charset="0"/>
              </a:rPr>
              <a:t>Alle Mannschaften oberhalb der Kreisoberliga</a:t>
            </a:r>
            <a:endParaRPr lang="de-de" sz="1400">
              <a:latin typeface="Arial" pitchFamily="2" charset="0"/>
              <a:ea typeface="Calibri" pitchFamily="2" charset="0"/>
              <a:cs typeface="Arial" pitchFamily="2" charset="0"/>
            </a:endParaRPr>
          </a:p>
          <a:p>
            <a:pPr marL="342900" marR="0" indent="-342900" algn="l" defTabSz="914400">
              <a:lnSpc>
                <a:spcPct val="100000"/>
              </a:lnSpc>
              <a:spcBef>
                <a:spcPts val="600"/>
              </a:spcBef>
              <a:spcAft>
                <a:spcPts val="0"/>
              </a:spcAft>
              <a:buClrTx/>
              <a:buSzTx/>
              <a:buFont typeface="Arial" pitchFamily="2" charset="0"/>
              <a:buChar char="•"/>
              <a:tabLst/>
              <a:defRPr lang="de-de"/>
            </a:pPr>
            <a:endParaRPr lang="de-de" sz="1400">
              <a:latin typeface="Arial" pitchFamily="2" charset="0"/>
              <a:ea typeface="Calibri" pitchFamily="2" charset="0"/>
              <a:cs typeface="Arial" pitchFamily="2" charset="0"/>
            </a:endParaRPr>
          </a:p>
          <a:p>
            <a:pPr marL="342900" marR="0" indent="-342900" algn="l" defTabSz="914400">
              <a:lnSpc>
                <a:spcPct val="100000"/>
              </a:lnSpc>
              <a:spcBef>
                <a:spcPts val="600"/>
              </a:spcBef>
              <a:spcAft>
                <a:spcPts val="0"/>
              </a:spcAft>
              <a:buClrTx/>
              <a:buSzTx/>
              <a:buFont typeface="Arial" pitchFamily="2" charset="0"/>
              <a:buChar char="•"/>
              <a:tabLst/>
              <a:defRPr lang="de-de"/>
            </a:pPr>
            <a:r>
              <a:rPr sz="2000" noProof="1">
                <a:latin typeface="Arial" pitchFamily="2" charset="0"/>
                <a:ea typeface="Calibri" pitchFamily="2" charset="0"/>
                <a:cs typeface="Arial" pitchFamily="2" charset="0"/>
              </a:rPr>
              <a:t>SV Adler Weidenhausen </a:t>
            </a:r>
            <a:endParaRPr sz="2000" noProof="1">
              <a:latin typeface="Arial" pitchFamily="2" charset="0"/>
              <a:ea typeface="Calibri" pitchFamily="2" charset="0"/>
              <a:cs typeface="Arial" pitchFamily="2" charset="0"/>
            </a:endParaRPr>
          </a:p>
          <a:p>
            <a:pPr marL="342900" marR="0" indent="-342900" algn="l" defTabSz="914400">
              <a:lnSpc>
                <a:spcPct val="100000"/>
              </a:lnSpc>
              <a:spcBef>
                <a:spcPts val="600"/>
              </a:spcBef>
              <a:spcAft>
                <a:spcPts val="0"/>
              </a:spcAft>
              <a:buClrTx/>
              <a:buSzTx/>
              <a:buFont typeface="Arial" pitchFamily="2" charset="0"/>
              <a:buChar char="•"/>
              <a:tabLst/>
              <a:defRPr lang="de-de"/>
            </a:pPr>
            <a:r>
              <a:rPr lang="de-de" sz="2000">
                <a:latin typeface="Arial" pitchFamily="2" charset="0"/>
                <a:ea typeface="Calibri" pitchFamily="2" charset="0"/>
                <a:cs typeface="Arial" pitchFamily="2" charset="0"/>
              </a:rPr>
              <a:t>Lichtenauer FV, </a:t>
            </a:r>
            <a:r>
              <a:rPr sz="2000" noProof="1">
                <a:latin typeface="Arial" pitchFamily="2" charset="0"/>
                <a:ea typeface="Calibri" pitchFamily="2" charset="0"/>
                <a:cs typeface="Arial" pitchFamily="2" charset="0"/>
              </a:rPr>
              <a:t>SG Klei./Hun./Doh., </a:t>
            </a:r>
            <a:r>
              <a:rPr lang="de-de" sz="2000">
                <a:latin typeface="Arial" pitchFamily="2" charset="0"/>
                <a:ea typeface="Calibri" pitchFamily="2" charset="0"/>
                <a:cs typeface="Arial" pitchFamily="2" charset="0"/>
              </a:rPr>
              <a:t>SV Reichensachsen</a:t>
            </a:r>
            <a:endParaRPr lang="de-de" sz="2000">
              <a:latin typeface="Arial" pitchFamily="2" charset="0"/>
              <a:ea typeface="Calibri" pitchFamily="2" charset="0"/>
              <a:cs typeface="Arial" pitchFamily="2" charset="0"/>
            </a:endParaRPr>
          </a:p>
          <a:p>
            <a:pPr marL="342900" marR="0" indent="-342900" algn="l" defTabSz="914400">
              <a:lnSpc>
                <a:spcPct val="100000"/>
              </a:lnSpc>
              <a:spcBef>
                <a:spcPts val="600"/>
              </a:spcBef>
              <a:spcAft>
                <a:spcPts val="0"/>
              </a:spcAft>
              <a:buClrTx/>
              <a:buSzTx/>
              <a:buFont typeface="Arial" pitchFamily="2" charset="0"/>
              <a:buChar char="•"/>
              <a:tabLst/>
              <a:defRPr lang="de-de"/>
            </a:pPr>
            <a:r>
              <a:rPr sz="2000" noProof="1">
                <a:latin typeface="Arial" pitchFamily="2" charset="0"/>
                <a:ea typeface="Calibri" pitchFamily="2" charset="0"/>
                <a:cs typeface="Arial" pitchFamily="2" charset="0"/>
              </a:rPr>
              <a:t>VfL Wanfried</a:t>
            </a:r>
            <a:endParaRPr sz="2000" noProof="1">
              <a:latin typeface="Arial" pitchFamily="2" charset="0"/>
              <a:ea typeface="Calibri" pitchFamily="2" charset="0"/>
              <a:cs typeface="Arial" pitchFamily="2" charset="0"/>
            </a:endParaRPr>
          </a:p>
          <a:p>
            <a:pPr marL="342900" marR="0" indent="-342900" algn="l" defTabSz="914400">
              <a:lnSpc>
                <a:spcPct val="100000"/>
              </a:lnSpc>
              <a:spcBef>
                <a:spcPts val="600"/>
              </a:spcBef>
              <a:spcAft>
                <a:spcPts val="0"/>
              </a:spcAft>
              <a:buClrTx/>
              <a:buSzTx/>
              <a:buFont typeface="Arial" pitchFamily="2" charset="0"/>
              <a:buChar char="•"/>
              <a:tabLst/>
              <a:defRPr lang="de-de"/>
            </a:pPr>
            <a:endParaRPr sz="2000" noProof="1">
              <a:latin typeface="Arial" pitchFamily="2" charset="0"/>
              <a:ea typeface="Calibri" pitchFamily="2" charset="0"/>
              <a:cs typeface="Arial" pitchFamily="2" charset="0"/>
            </a:endParaRPr>
          </a:p>
          <a:p>
            <a:pPr marR="0" algn="l" defTabSz="914400">
              <a:lnSpc>
                <a:spcPct val="100000"/>
              </a:lnSpc>
              <a:spcBef>
                <a:spcPts val="600"/>
              </a:spcBef>
              <a:spcAft>
                <a:spcPts val="0"/>
              </a:spcAft>
              <a:tabLst/>
              <a:defRPr lang="de-de"/>
            </a:pPr>
            <a:r>
              <a:rPr sz="2000" b="1" noProof="1">
                <a:latin typeface="Arial" pitchFamily="2" charset="0"/>
                <a:ea typeface="Calibri" pitchFamily="2" charset="0"/>
                <a:cs typeface="Arial" pitchFamily="2" charset="0"/>
              </a:rPr>
              <a:t>Vorqualifikation:</a:t>
            </a:r>
            <a:r>
              <a:rPr sz="2000" noProof="1">
                <a:latin typeface="Arial" pitchFamily="2" charset="0"/>
                <a:ea typeface="Calibri" pitchFamily="2" charset="0"/>
                <a:cs typeface="Arial" pitchFamily="2" charset="0"/>
              </a:rPr>
              <a:t> </a:t>
            </a:r>
            <a:endParaRPr sz="2000" noProof="1">
              <a:latin typeface="Arial" pitchFamily="2" charset="0"/>
              <a:ea typeface="Calibri" pitchFamily="2" charset="0"/>
              <a:cs typeface="Arial" pitchFamily="2" charset="0"/>
            </a:endParaRPr>
          </a:p>
          <a:p>
            <a:pPr marL="342900" marR="0" indent="-342900" algn="l" defTabSz="914400">
              <a:lnSpc>
                <a:spcPct val="100000"/>
              </a:lnSpc>
              <a:spcBef>
                <a:spcPts val="600"/>
              </a:spcBef>
              <a:spcAft>
                <a:spcPts val="0"/>
              </a:spcAft>
              <a:buClrTx/>
              <a:buSzTx/>
              <a:buFont typeface="Arial" pitchFamily="2" charset="0"/>
              <a:buChar char="•"/>
              <a:tabLst/>
              <a:defRPr lang="de-de"/>
            </a:pPr>
            <a:r>
              <a:rPr sz="2000" noProof="1">
                <a:latin typeface="Arial" pitchFamily="2" charset="0"/>
                <a:ea typeface="Calibri" pitchFamily="2" charset="0"/>
                <a:cs typeface="Arial" pitchFamily="2" charset="0"/>
              </a:rPr>
              <a:t>Spiel 1:  ESV BW Walburg –  SG Ziegenhagen/Ermschwerd</a:t>
            </a:r>
            <a:endParaRPr sz="2000" noProof="1">
              <a:latin typeface="Arial" pitchFamily="2" charset="0"/>
              <a:ea typeface="Calibri" pitchFamily="2" charset="0"/>
              <a:cs typeface="Arial" pitchFamily="2" charset="0"/>
            </a:endParaRPr>
          </a:p>
          <a:p>
            <a:pPr marL="342900" marR="0" indent="-342900" algn="l" defTabSz="914400">
              <a:lnSpc>
                <a:spcPct val="100000"/>
              </a:lnSpc>
              <a:spcBef>
                <a:spcPts val="600"/>
              </a:spcBef>
              <a:spcAft>
                <a:spcPts val="0"/>
              </a:spcAft>
              <a:buClrTx/>
              <a:buSzTx/>
              <a:buFont typeface="Arial" pitchFamily="2" charset="0"/>
              <a:buChar char="•"/>
              <a:tabLst/>
              <a:defRPr lang="de-de"/>
            </a:pPr>
            <a:endParaRPr lang="de-de" sz="2000">
              <a:latin typeface="Arial" pitchFamily="2" charset="0"/>
              <a:ea typeface="Calibri" pitchFamily="2" charset="0"/>
              <a:cs typeface="Arial" pitchFamily="2" charset="0"/>
            </a:endParaRPr>
          </a:p>
          <a:p>
            <a:pPr marL="342900" indent="-342900">
              <a:spcBef>
                <a:spcPts val="600"/>
              </a:spcBef>
              <a:buFont typeface="Arial" pitchFamily="2" charset="0"/>
              <a:buChar char="•"/>
              <a:defRPr lang="de-de"/>
            </a:pPr>
            <a:r>
              <a:rPr sz="2000" noProof="1">
                <a:latin typeface="Arial" pitchFamily="2" charset="0"/>
                <a:ea typeface="Calibri" pitchFamily="2" charset="0"/>
                <a:cs typeface="Arial" pitchFamily="2" charset="0"/>
              </a:rPr>
              <a:t>Spiel 2:  </a:t>
            </a:r>
            <a:r>
              <a:rPr lang="de-de" sz="2000">
                <a:latin typeface="Arial" pitchFamily="2" charset="0"/>
                <a:ea typeface="Calibri" pitchFamily="2" charset="0"/>
                <a:cs typeface="Arial" pitchFamily="2" charset="0"/>
              </a:rPr>
              <a:t>FC Hessen Witzenhausen –  SC Eintracht Germerode</a:t>
            </a:r>
            <a:endParaRPr sz="2000" noProof="1">
              <a:latin typeface="Arial" pitchFamily="2" charset="0"/>
              <a:ea typeface="Calibri" pitchFamily="2" charset="0"/>
              <a:cs typeface="Arial" pitchFamily="2" charset="0"/>
            </a:endParaRPr>
          </a:p>
          <a:p>
            <a:pPr marL="0" marR="0" indent="0" algn="l" defTabSz="914400">
              <a:lnSpc>
                <a:spcPct val="100000"/>
              </a:lnSpc>
              <a:spcBef>
                <a:spcPts val="405"/>
              </a:spcBef>
              <a:spcAft>
                <a:spcPts val="0"/>
              </a:spcAft>
              <a:buNone/>
              <a:tabLst/>
              <a:defRPr lang="de-de"/>
            </a:pPr>
            <a:endParaRPr sz="1700" noProof="1">
              <a:latin typeface="Arial" pitchFamily="2" charset="0"/>
              <a:ea typeface="Calibri" pitchFamily="2" charset="0"/>
              <a:cs typeface="Arial" pitchFamily="2" charset="0"/>
            </a:endParaRPr>
          </a:p>
        </p:txBody>
      </p:sp>
      <p:sp>
        <p:nvSpPr>
          <p:cNvPr id="5" name="Fußzeilenplatzhalter 3"/>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v///8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MAwAAaSgAALM0AADHKQAAEAAAACYAAAAIAAAAPRAAAP//wQE="/>
              </a:ext>
            </a:extLst>
          </p:cNvSpPr>
          <p:nvPr>
            <p:ph type="ftr" sz="quarter" idx="3"/>
          </p:nvPr>
        </p:nvSpPr>
        <p:spPr>
          <a:xfrm>
            <a:off x="617220" y="6569075"/>
            <a:ext cx="7949565" cy="222250"/>
          </a:xfrm>
          <a:noFill/>
          <a:ln>
            <a:noFill/>
          </a:ln>
          <a:effectLst/>
        </p:spPr>
        <p:txBody>
          <a:bodyPr vert="horz" wrap="square" lIns="91440" tIns="45720" rIns="91440" bIns="45720" numCol="1" spcCol="215900" anchor="ctr">
            <a:prstTxWarp prst="textNoShape">
              <a:avLst/>
            </a:prstTxWarp>
          </a:bodyPr>
          <a:lstStyle/>
          <a:p>
            <a:pPr marL="0" marR="0" indent="0" algn="l" defTabSz="914400">
              <a:lnSpc>
                <a:spcPct val="100000"/>
              </a:lnSpc>
              <a:spcBef>
                <a:spcPts val="0"/>
              </a:spcBef>
              <a:spcAft>
                <a:spcPts val="0"/>
              </a:spcAft>
              <a:buNone/>
              <a:tabLst/>
              <a:defRPr lang="de-de">
                <a:latin typeface="Calibri" pitchFamily="2" charset="0"/>
                <a:ea typeface="Calibri" pitchFamily="2" charset="0"/>
                <a:cs typeface="Calibri" pitchFamily="2" charset="0"/>
              </a:defRPr>
            </a:pPr>
            <a:r>
              <a:t>14.07.2023| KFA Werra-Meißner</a:t>
            </a:r>
            <a:endParaRPr lang="de-de">
              <a:solidFill>
                <a:srgbClr val="000000"/>
              </a:solidFill>
              <a:latin typeface="Arial" pitchFamily="2" charset="0"/>
              <a:ea typeface="Calibri" pitchFamily="2" charset="0"/>
              <a:cs typeface="Calibri" pitchFamily="2" charset="0"/>
            </a:endParaRPr>
          </a:p>
        </p:txBody>
      </p:sp>
    </p:spTree>
  </p:cSld>
  <p:clrMapOvr>
    <a:masterClrMapping/>
  </p:clrMapOvr>
  <p:timing>
    <p:tnLst>
      <p:par>
        <p:cTn id="1" dur="indefinite" restart="never" nodeType="tmRoot"/>
      </p:par>
    </p:tnLst>
  </p:timing>
</p:sld>
</file>

<file path=ppt/slides/slide43.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Textfeld 2"/>
          <p:cNvSpPr>
            <a:extLst>
              <a:ext uri="smNativeData">
                <pr:smNativeData xmlns:pr="smNativeData" val="SMDATA_13_QFaxZBMAAAAlAAAAZAAAAE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z///8MAAAAEAAAAAAAAAAAAAAAAAAAAAAAAAAeAAAAaAAAAAAAAAAAAAAAAAAAAAAAAAAAAAAAECcAABAnAAAAAAAAAAAAAAAAAAAAAAAAAAAAAAAAAAAAAAAAAAAAABQAAAAAAAAAwMD/AAAAAABkAAAAMgAAAAAAAABkAAAAAAAAAH9/fwAKAAAAHwAAAFQAAABPgb0F////AQAAAAAAAAAAAAAAAAAAAAAAAAAAAAAAAAAAAAAAAAAAAAAAAH9/fwDu7OEDzMzMAMDA/wB/f38AAAAAAAAAAAAAAAAAAAAAAAAAAAAhAAAAGAAAABQAAACSFQAALAcAAA0iAAADCgAAECAAACYAAAAIAAAA//////////8="/>
              </a:ext>
            </a:extLst>
          </p:cNvSpPr>
          <p:nvPr/>
        </p:nvSpPr>
        <p:spPr>
          <a:xfrm>
            <a:off x="3506470" y="1165860"/>
            <a:ext cx="2028825" cy="461645"/>
          </a:xfrm>
          <a:prstGeom prst="rect">
            <a:avLst/>
          </a:prstGeom>
          <a:noFill/>
          <a:ln>
            <a:noFill/>
          </a:ln>
          <a:effectLst/>
        </p:spPr>
        <p:txBody>
          <a:bodyPr vert="horz" wrap="square" lIns="91440" tIns="45720" rIns="91440" bIns="45720" numCol="1" spcCol="215900" anchor="t"/>
          <a:lstStyle/>
          <a:p>
            <a:pPr algn="ctr">
              <a:defRPr lang="de-de"/>
            </a:pPr>
            <a:r>
              <a:rPr lang="de-de" sz="2400" b="1">
                <a:latin typeface="Arial" pitchFamily="2" charset="0"/>
                <a:ea typeface="Calibri" pitchFamily="2" charset="0"/>
                <a:cs typeface="Arial" pitchFamily="2" charset="0"/>
              </a:rPr>
              <a:t>1. Runde</a:t>
            </a:r>
            <a:endParaRPr lang="de-de" sz="2400" b="1">
              <a:latin typeface="Arial" pitchFamily="2" charset="0"/>
              <a:ea typeface="Calibri" pitchFamily="2" charset="0"/>
              <a:cs typeface="Arial" pitchFamily="2" charset="0"/>
            </a:endParaRPr>
          </a:p>
        </p:txBody>
      </p:sp>
      <p:pic>
        <p:nvPicPr>
          <p:cNvPr id="3" name="Grafik 7" descr="Ein Bild, das Text, Screenshot, Schrift, Zahl enthält.&#10;&#10;Automatisch generierte Beschreibung"/>
          <p:cNvPicPr>
            <a:picLocks noChangeAspect="1"/>
            <a:extLst>
              <a:ext uri="smNativeData">
                <pr:smNativeData xmlns:pr="smNativeData" val="SMDATA_15_QFaxZB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BpaWlpDAAAABAAAAAAAAAAAAAAAAAAAAAAAAAAHgAAAGgAAAAAAAAAAAAAAAAAAAAAAAAAAAAAABAnAAAQJwAAAAAAAAAAAAAAAAAAAAAAAAAAAAAAAAAAAAAAAAAAAAAUAAAAAAAAAMDA/wAAAAAAZAAAADIAAAAAAAAAZAAAAAAAAAB/f38ACgAAAB8AAABUAAAAT4G9Bf///wEAAAAAAAAAAAAAAAAAAAAAAAAAAAAAAAAAAAAAAAAAAAAAAAJ/f38A7uzhA8zMzADAwP8Af39/AAAAAAAAAAAAAAAAAP///wAAAAAAIQAAABgAAAAUAAAALwoAAJAJAAARLgAAGCcAABAAAAAmAAAACAAAAP//////////"/>
              </a:ext>
            </a:extLst>
          </p:cNvPicPr>
          <p:nvPr/>
        </p:nvPicPr>
        <p:blipFill>
          <a:blip r:embed="rId3"/>
          <a:stretch>
            <a:fillRect/>
          </a:stretch>
        </p:blipFill>
        <p:spPr>
          <a:xfrm>
            <a:off x="1655445" y="1554480"/>
            <a:ext cx="5833110" cy="4800600"/>
          </a:xfrm>
          <a:prstGeom prst="rect">
            <a:avLst/>
          </a:prstGeom>
          <a:noFill/>
          <a:ln>
            <a:noFill/>
          </a:ln>
          <a:effectLst/>
        </p:spPr>
      </p:pic>
      <p:sp>
        <p:nvSpPr>
          <p:cNvPr id="4" name="Fußzeilenplatzhalter 3"/>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z///8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MAwAAaSgAALM0AADHKQAAEAAAACYAAAAIAAAAPRAAAP//wQE="/>
              </a:ext>
            </a:extLst>
          </p:cNvSpPr>
          <p:nvPr>
            <p:ph type="ftr" sz="quarter" idx="3"/>
          </p:nvPr>
        </p:nvSpPr>
        <p:spPr>
          <a:xfrm>
            <a:off x="617220" y="6569075"/>
            <a:ext cx="7949565" cy="222250"/>
          </a:xfrm>
          <a:noFill/>
          <a:ln>
            <a:noFill/>
          </a:ln>
          <a:effectLst/>
        </p:spPr>
        <p:txBody>
          <a:bodyPr vert="horz" wrap="square" lIns="91440" tIns="45720" rIns="91440" bIns="45720" numCol="1" spcCol="215900" anchor="ctr">
            <a:prstTxWarp prst="textNoShape">
              <a:avLst/>
            </a:prstTxWarp>
          </a:bodyPr>
          <a:lstStyle/>
          <a:p>
            <a:pPr marL="0" marR="0" indent="0" algn="l" defTabSz="914400">
              <a:lnSpc>
                <a:spcPct val="100000"/>
              </a:lnSpc>
              <a:spcBef>
                <a:spcPts val="0"/>
              </a:spcBef>
              <a:spcAft>
                <a:spcPts val="0"/>
              </a:spcAft>
              <a:buNone/>
              <a:tabLst/>
              <a:defRPr lang="de-de">
                <a:latin typeface="Calibri" pitchFamily="2" charset="0"/>
                <a:ea typeface="Calibri" pitchFamily="2" charset="0"/>
                <a:cs typeface="Calibri" pitchFamily="2" charset="0"/>
              </a:defRPr>
            </a:pPr>
            <a:r>
              <a:t>14.07.2023| KFA Werra-Meißner</a:t>
            </a:r>
            <a:endParaRPr lang="de-de">
              <a:solidFill>
                <a:srgbClr val="000000"/>
              </a:solidFill>
              <a:latin typeface="Arial" pitchFamily="2" charset="0"/>
              <a:ea typeface="Calibri" pitchFamily="2" charset="0"/>
              <a:cs typeface="Calibri" pitchFamily="2" charset="0"/>
            </a:endParaRPr>
          </a:p>
        </p:txBody>
      </p:sp>
    </p:spTree>
  </p:cSld>
  <p:clrMapOvr>
    <a:masterClrMapping/>
  </p:clrMapOvr>
  <p:timing>
    <p:tnLst>
      <p:par>
        <p:cTn id="1" dur="indefinite" restart="never" nodeType="tmRoot"/>
      </p:par>
    </p:tnLst>
  </p:timing>
</p:sld>
</file>

<file path=ppt/slides/slide44.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Titel 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n///8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ByBwAAbwYAAEA4AAAdCQAAEAAAACYAAAAIAAAAAQAAAAAAAAA="/>
              </a:ext>
            </a:extLst>
          </p:cNvSpPr>
          <p:nvPr>
            <p:ph type="title"/>
          </p:nvPr>
        </p:nvSpPr>
        <p:spPr>
          <a:xfrm>
            <a:off x="1210310" y="1045845"/>
            <a:ext cx="7933690" cy="435610"/>
          </a:xfrm>
        </p:spPr>
        <p:txBody>
          <a:bodyPr/>
          <a:lstStyle/>
          <a:p>
            <a:pPr>
              <a:defRPr lang="de-de"/>
            </a:pPr>
            <a:r>
              <a:rPr lang="de-de" sz="2800" b="1"/>
              <a:t>			</a:t>
            </a:r>
            <a:r>
              <a:rPr lang="de-de" sz="2400" b="1"/>
              <a:t>Achtelfinale</a:t>
            </a:r>
            <a:br/>
            <a:br/>
            <a:endParaRPr lang="de-de" sz="2400" b="1"/>
          </a:p>
        </p:txBody>
      </p:sp>
      <p:pic>
        <p:nvPicPr>
          <p:cNvPr id="3" name="Grafik 5" descr="Ein Bild, das Text, Screenshot, Schrift, Zahl enthält.&#10;&#10;Automatisch generierte Beschreibung"/>
          <p:cNvPicPr>
            <a:picLocks noChangeAspect="1"/>
            <a:extLst>
              <a:ext uri="smNativeData">
                <pr:smNativeData xmlns:pr="smNativeData" val="SMDATA_15_QFaxZB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BpaWlpDAAAABAAAAAAAAAAAAAAAAAAAAAAAAAAHgAAAGgAAAAAAAAAAAAAAAAAAAAAAAAAAAAAABAnAAAQJwAAAAAAAAAAAAAAAAAAAAAAAAAAAAAAAAAAAAAAAAAAAAAUAAAAAAAAAMDA/wAAAAAAZAAAADIAAAAAAAAAZAAAAAAAAAB/f38ACgAAAB8AAABUAAAAT4G9Bf///wEAAAAAAAAAAAAAAAAAAAAAAAAAAAAAAAAAAAAAAAAAAAAAAAJ/f38A7uzhA8zMzADAwP8Af39/AAAAAAAAAAAAAAAAAP///wAAAAAAIQAAABgAAAAUAAAAdAgAABMJAAB0NAAAUicAABAAAAAmAAAACAAAAP//////////"/>
              </a:ext>
            </a:extLst>
          </p:cNvPicPr>
          <p:nvPr/>
        </p:nvPicPr>
        <p:blipFill>
          <a:blip r:embed="rId2"/>
          <a:stretch>
            <a:fillRect/>
          </a:stretch>
        </p:blipFill>
        <p:spPr>
          <a:xfrm>
            <a:off x="1374140" y="1475105"/>
            <a:ext cx="7152640" cy="4916805"/>
          </a:xfrm>
          <a:prstGeom prst="rect">
            <a:avLst/>
          </a:prstGeom>
          <a:noFill/>
          <a:ln>
            <a:noFill/>
          </a:ln>
          <a:effectLst/>
        </p:spPr>
      </p:pic>
      <p:sp>
        <p:nvSpPr>
          <p:cNvPr id="4" name="Fußzeilenplatzhalter 3"/>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z///8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MAwAAaSgAALM0AADHKQAAEAAAACYAAAAIAAAAPRAAAP//wQE="/>
              </a:ext>
            </a:extLst>
          </p:cNvSpPr>
          <p:nvPr>
            <p:ph type="ftr" sz="quarter" idx="3"/>
          </p:nvPr>
        </p:nvSpPr>
        <p:spPr>
          <a:xfrm>
            <a:off x="617220" y="6569075"/>
            <a:ext cx="7949565" cy="222250"/>
          </a:xfrm>
          <a:noFill/>
          <a:ln>
            <a:noFill/>
          </a:ln>
          <a:effectLst/>
        </p:spPr>
        <p:txBody>
          <a:bodyPr vert="horz" wrap="square" lIns="91440" tIns="45720" rIns="91440" bIns="45720" numCol="1" spcCol="215900" anchor="ctr">
            <a:prstTxWarp prst="textNoShape">
              <a:avLst/>
            </a:prstTxWarp>
          </a:bodyPr>
          <a:lstStyle/>
          <a:p>
            <a:pPr marL="0" marR="0" indent="0" algn="l" defTabSz="914400">
              <a:lnSpc>
                <a:spcPct val="100000"/>
              </a:lnSpc>
              <a:spcBef>
                <a:spcPts val="0"/>
              </a:spcBef>
              <a:spcAft>
                <a:spcPts val="0"/>
              </a:spcAft>
              <a:buNone/>
              <a:tabLst/>
              <a:defRPr lang="de-de">
                <a:latin typeface="Calibri" pitchFamily="2" charset="0"/>
                <a:ea typeface="Calibri" pitchFamily="2" charset="0"/>
                <a:cs typeface="Calibri" pitchFamily="2" charset="0"/>
              </a:defRPr>
            </a:pPr>
            <a:r>
              <a:t>14.07.2023| KFA Werra-Meißner</a:t>
            </a:r>
            <a:endParaRPr lang="de-de">
              <a:solidFill>
                <a:srgbClr val="000000"/>
              </a:solidFill>
              <a:latin typeface="Arial" pitchFamily="2" charset="0"/>
              <a:ea typeface="Calibri" pitchFamily="2" charset="0"/>
              <a:cs typeface="Calibri" pitchFamily="2" charset="0"/>
            </a:endParaRPr>
          </a:p>
        </p:txBody>
      </p:sp>
    </p:spTree>
  </p:cSld>
  <p:clrMapOvr>
    <a:masterClrMapping/>
  </p:clrMapOvr>
  <p:timing>
    <p:tnLst>
      <p:par>
        <p:cTn id="1" dur="indefinite" restart="never" nodeType="tmRoot"/>
      </p:par>
    </p:tnLst>
  </p:timing>
</p:sld>
</file>

<file path=ppt/slides/slide45.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Inhaltsplatzhalter 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n///8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CDAgAA3QwAAK42AABuJQAAEAAAACYAAAAIAAAAPRAAAAAAAAA="/>
              </a:ext>
            </a:extLst>
          </p:cNvSpPr>
          <p:nvPr>
            <p:ph type="body" idx="1"/>
          </p:nvPr>
        </p:nvSpPr>
        <p:spPr>
          <a:xfrm>
            <a:off x="408305" y="2091055"/>
            <a:ext cx="8480425" cy="3993515"/>
          </a:xfrm>
        </p:spPr>
        <p:txBody>
          <a:bodyPr vert="horz" wrap="square" lIns="0" tIns="0" rIns="0" bIns="0" numCol="1" spcCol="215900" anchor="t">
            <a:prstTxWarp prst="textNoShape">
              <a:avLst/>
            </a:prstTxWarp>
          </a:bodyPr>
          <a:lstStyle/>
          <a:p>
            <a:pPr>
              <a:spcBef>
                <a:spcPts val="600"/>
              </a:spcBef>
              <a:defRPr lang="de-de"/>
            </a:pPr>
            <a:endParaRPr lang="de-de" sz="2000">
              <a:solidFill>
                <a:srgbClr val="FF0000"/>
              </a:solidFill>
            </a:endParaRPr>
          </a:p>
          <a:p>
            <a:pPr>
              <a:defRPr lang="de-de"/>
            </a:pPr>
            <a:endParaRPr lang="de-de" sz="2000"/>
          </a:p>
          <a:p>
            <a:pPr>
              <a:spcBef>
                <a:spcPts val="600"/>
              </a:spcBef>
              <a:defRPr lang="de-de"/>
            </a:pPr>
            <a:endParaRPr lang="de-de" sz="3200"/>
          </a:p>
          <a:p>
            <a:pPr marL="342900" indent="-342900">
              <a:spcBef>
                <a:spcPts val="600"/>
              </a:spcBef>
              <a:buFont typeface="Arial" pitchFamily="2" charset="0"/>
              <a:buChar char="•"/>
              <a:defRPr lang="de-de"/>
            </a:pPr>
            <a:r>
              <a:rPr lang="de-de" sz="3200"/>
              <a:t>Kreispokal Reserve (2. Mannschaften) ???</a:t>
            </a:r>
          </a:p>
          <a:p>
            <a:pPr marL="342900" indent="-342900">
              <a:spcBef>
                <a:spcPts val="600"/>
              </a:spcBef>
              <a:buFont typeface="Arial" pitchFamily="2" charset="0"/>
              <a:buChar char="•"/>
              <a:defRPr lang="de-de"/>
            </a:pPr>
            <a:endParaRPr lang="de-de" sz="2000"/>
          </a:p>
          <a:p>
            <a:pPr>
              <a:defRPr lang="de-de"/>
            </a:pPr>
          </a:p>
        </p:txBody>
      </p:sp>
      <p:sp>
        <p:nvSpPr>
          <p:cNvPr id="3" name="Abgerundetes Rechteck 6"/>
          <p:cNvSpPr>
            <a:spLocks noGrp="1" noChangeArrowheads="1"/>
            <a:extLst>
              <a:ext uri="smNativeData">
                <pr:smNativeData xmlns:pr="smNativeData" val="SMDATA_13_QFaxZBMAAAAlAAAAZQAAAA0AAAAAAAAAAEgAAAAAAAAASAAAAAAAAAABAAAAAAAAAAEAAABQAAAAhbacS3FV1T8AAAAAAADwvwAAAAAAAOA/AAAAAAAA4D8AAAAAAADgPwAAAAAAAOA/AAAAAAAA4D8AAAAAAADgPwAAAAAAAOA/AAAAAAAA4D8CAAAAjAAAAAEAAAAAAAAAjLTj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QAAAAAAAAACAAAAAAAAAAEAAAAAAAAJPgAAAAAAAAAfAAAAZAAAAGQAAAAAAAAAy8vLAD4AAAAAAAAAHwAAAGQAAABkAAAAAAAAABcAAAAUAAAAAAAAAAAAAAD/fwAA/38AAAAAAAAJAAAABAAAAPv///8MAAAAEAAAAAAAAAAAAAAAAAAAAAAAAAAeAAAAaAAAAAAAAAAAAAAAAAAAAAAAAAAAAAAAECcAABAnAAAAAAAAAAAAAAAAAAAAAAAAAAAAAAAAAAAAAAAAAAAAAD8AAAAAAAAAwMD/AAAAAAAAAAAAAAAAAAAAAABkAAAAAAAAAH9/fwAKAAAAHwAAAFQAAACMtOMA////AQAAAAAAAAAAAAAAAAAAAAAAAAAAAAAAAAAAAAAAAAAAAAAAAH9/fwAAAAACy8vLAMDA/wB/f38AAAAAAAAAAAAAAAAAAAAAAAAAAAAhAAAAGAAAABQAAADNAwAALwgAAJw0AAAuDAAAEAAAACYAAAAIAAAAvREAAP//4QE="/>
              </a:ext>
            </a:extLst>
          </p:cNvSpPr>
          <p:nvPr>
            <p:ph type="title"/>
          </p:nvPr>
        </p:nvSpPr>
        <p:spPr>
          <a:xfrm>
            <a:off x="617855" y="1330325"/>
            <a:ext cx="7934325" cy="649605"/>
          </a:xfrm>
          <a:prstGeom prst="roundRect">
            <a:avLst>
              <a:gd name="adj" fmla="val 16667"/>
            </a:avLst>
          </a:prstGeom>
          <a:solidFill>
            <a:srgbClr val="8CB4E3"/>
          </a:solidFill>
          <a:ln w="9525" cap="flat" cmpd="sng" algn="ctr">
            <a:solidFill>
              <a:srgbClr val="000000"/>
            </a:solidFill>
            <a:prstDash val="solid"/>
            <a:headEnd type="none"/>
            <a:tailEnd type="none"/>
          </a:ln>
          <a:effectLst>
            <a:outerShdw blurRad="40005" dist="19685" dir="5400000" algn="tr">
              <a:schemeClr val="tx1">
                <a:alpha val="38000"/>
              </a:schemeClr>
            </a:outerShdw>
          </a:effectLst>
        </p:spPr>
        <p:txBody>
          <a:bodyPr vert="horz" wrap="square" lIns="0" tIns="45720" rIns="0" bIns="45720" numCol="1" spcCol="215900" anchor="ctr">
            <a:prstTxWarp prst="textNoShape">
              <a:avLst/>
            </a:prstTxWarp>
          </a:bodyPr>
          <a:lstStyle/>
          <a:p>
            <a:pPr algn="ctr">
              <a:defRPr lang="de-de">
                <a:solidFill>
                  <a:srgbClr val="000000"/>
                </a:solidFill>
                <a:latin typeface="Calibri" pitchFamily="2" charset="0"/>
                <a:ea typeface="Arial" pitchFamily="2" charset="0"/>
                <a:cs typeface="Arial" pitchFamily="2" charset="0"/>
              </a:defRPr>
            </a:pPr>
            <a:r>
              <a:rPr lang="de-de" sz="2400">
                <a:solidFill>
                  <a:schemeClr val="tx1"/>
                </a:solidFill>
                <a:latin typeface="Arial" pitchFamily="2" charset="0"/>
                <a:ea typeface="Arial" pitchFamily="2" charset="0"/>
                <a:cs typeface="Arial" pitchFamily="2" charset="0"/>
              </a:rPr>
              <a:t>Welche Pokale werden 2023/2024 gespielt ?</a:t>
            </a:r>
            <a:endParaRPr lang="de-de" sz="2400">
              <a:solidFill>
                <a:schemeClr val="tx1"/>
              </a:solidFill>
              <a:latin typeface="Arial" pitchFamily="2" charset="0"/>
              <a:ea typeface="Arial" pitchFamily="2" charset="0"/>
              <a:cs typeface="Arial" pitchFamily="2" charset="0"/>
            </a:endParaRPr>
          </a:p>
        </p:txBody>
      </p:sp>
      <p:sp>
        <p:nvSpPr>
          <p:cNvPr id="4" name="Fußzeilenplatzhalter 3"/>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H///8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MAwAAaSgAALM0AADHKQAAEAAAACYAAAAIAAAAPRAAAP//wQE="/>
              </a:ext>
            </a:extLst>
          </p:cNvSpPr>
          <p:nvPr>
            <p:ph type="ftr" sz="quarter" idx="3"/>
          </p:nvPr>
        </p:nvSpPr>
        <p:spPr>
          <a:xfrm>
            <a:off x="617220" y="6569075"/>
            <a:ext cx="7949565" cy="222250"/>
          </a:xfrm>
          <a:noFill/>
          <a:ln>
            <a:noFill/>
          </a:ln>
          <a:effectLst/>
        </p:spPr>
        <p:txBody>
          <a:bodyPr vert="horz" wrap="square" lIns="91440" tIns="45720" rIns="91440" bIns="45720" numCol="1" spcCol="215900" anchor="ctr">
            <a:prstTxWarp prst="textNoShape">
              <a:avLst/>
            </a:prstTxWarp>
          </a:bodyPr>
          <a:lstStyle/>
          <a:p>
            <a:pPr marL="0" marR="0" indent="0" algn="l" defTabSz="914400">
              <a:lnSpc>
                <a:spcPct val="100000"/>
              </a:lnSpc>
              <a:spcBef>
                <a:spcPts val="0"/>
              </a:spcBef>
              <a:spcAft>
                <a:spcPts val="0"/>
              </a:spcAft>
              <a:buNone/>
              <a:tabLst/>
              <a:defRPr lang="de-de">
                <a:latin typeface="Calibri" pitchFamily="2" charset="0"/>
                <a:ea typeface="Calibri" pitchFamily="2" charset="0"/>
                <a:cs typeface="Calibri" pitchFamily="2" charset="0"/>
              </a:defRPr>
            </a:pPr>
            <a:r>
              <a:t>14.07.2023| KFA Werra-Meißner</a:t>
            </a:r>
            <a:endParaRPr lang="de-de">
              <a:solidFill>
                <a:srgbClr val="000000"/>
              </a:solidFill>
              <a:latin typeface="Arial" pitchFamily="2" charset="0"/>
              <a:ea typeface="Calibri" pitchFamily="2" charset="0"/>
              <a:cs typeface="Calibri" pitchFamily="2" charset="0"/>
            </a:endParaRPr>
          </a:p>
        </p:txBody>
      </p:sp>
    </p:spTree>
  </p:cSld>
  <p:clrMapOvr>
    <a:masterClrMapping/>
  </p:clrMapOvr>
  <p:timing>
    <p:tnLst>
      <p:par>
        <p:cTn id="1" dur="indefinite" restart="never" nodeType="tmRoot"/>
      </p:par>
    </p:tnLst>
  </p:timing>
</p:sld>
</file>

<file path=ppt/slides/slide46.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Inhaltsplatzhalter 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b///8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VAwAA3QwAAJs0AABuJQAAEAAAACYAAAAIAAAAPBAAAAAAAAA="/>
              </a:ext>
            </a:extLst>
          </p:cNvSpPr>
          <p:nvPr>
            <p:ph type="body" idx="1"/>
          </p:nvPr>
        </p:nvSpPr>
        <p:spPr/>
        <p:txBody>
          <a:bodyPr vert="horz" wrap="square" lIns="0" tIns="0" rIns="0" bIns="0" numCol="1" spcCol="215900" anchor="t">
            <a:prstTxWarp prst="textNoShape">
              <a:avLst/>
            </a:prstTxWarp>
          </a:bodyPr>
          <a:lstStyle/>
          <a:p>
            <a:pPr>
              <a:defRPr lang="de-de"/>
            </a:pPr>
            <a:endParaRPr lang="de-de" sz="2000"/>
          </a:p>
          <a:p>
            <a:pPr>
              <a:defRPr lang="de-de"/>
            </a:pPr>
            <a:r>
              <a:rPr lang="de-de" sz="2000"/>
              <a:t>  Gemeldete Mannschaften		12	</a:t>
            </a:r>
            <a:endParaRPr lang="de-de" sz="2000"/>
          </a:p>
          <a:p>
            <a:pPr>
              <a:defRPr lang="de-de"/>
            </a:pPr>
            <a:endParaRPr lang="de-de" sz="2400"/>
          </a:p>
          <a:p>
            <a:pPr marL="342900" indent="-342900">
              <a:spcBef>
                <a:spcPts val="600"/>
              </a:spcBef>
              <a:buFont typeface="Arial" pitchFamily="2" charset="0"/>
              <a:buChar char="•"/>
              <a:defRPr lang="de-de"/>
            </a:pPr>
            <a:r>
              <a:rPr lang="de-de" sz="2000"/>
              <a:t>Kreisliga A				4</a:t>
            </a:r>
            <a:endParaRPr lang="de-de" sz="2000"/>
          </a:p>
          <a:p>
            <a:pPr marL="342900" indent="-342900">
              <a:spcBef>
                <a:spcPts val="600"/>
              </a:spcBef>
              <a:buFont typeface="Arial" pitchFamily="2" charset="0"/>
              <a:buChar char="•"/>
              <a:defRPr lang="de-de"/>
            </a:pPr>
            <a:r>
              <a:rPr lang="de-de" sz="2000"/>
              <a:t>Kreisliga B				6</a:t>
            </a:r>
            <a:endParaRPr lang="de-de" sz="2000"/>
          </a:p>
          <a:p>
            <a:pPr marL="342900" indent="-342900">
              <a:spcBef>
                <a:spcPts val="600"/>
              </a:spcBef>
              <a:buFont typeface="Arial" pitchFamily="2" charset="0"/>
              <a:buChar char="•"/>
              <a:defRPr lang="de-de"/>
            </a:pPr>
            <a:r>
              <a:rPr lang="de-de" sz="2000"/>
              <a:t>Kreisliga C				2</a:t>
            </a:r>
            <a:endParaRPr lang="de-de" sz="2000"/>
          </a:p>
          <a:p>
            <a:pPr>
              <a:defRPr lang="de-de"/>
            </a:pPr>
            <a:endParaRPr lang="de-de" sz="1800"/>
          </a:p>
          <a:p>
            <a:pPr marL="342900" indent="-342900">
              <a:spcBef>
                <a:spcPts val="600"/>
              </a:spcBef>
              <a:buFont typeface="Arial" pitchFamily="2" charset="0"/>
              <a:buChar char="•"/>
              <a:defRPr lang="de-de"/>
            </a:pPr>
            <a:endParaRPr lang="de-de" sz="2000"/>
          </a:p>
          <a:p>
            <a:pPr>
              <a:defRPr lang="de-de"/>
            </a:pPr>
          </a:p>
        </p:txBody>
      </p:sp>
      <p:sp>
        <p:nvSpPr>
          <p:cNvPr id="3" name="Abgerundetes Rechteck 6"/>
          <p:cNvSpPr>
            <a:spLocks noGrp="1" noChangeArrowheads="1"/>
            <a:extLst>
              <a:ext uri="smNativeData">
                <pr:smNativeData xmlns:pr="smNativeData" val="SMDATA_13_QFaxZBMAAAAlAAAAZQAAAA0AAAAAAAAAAEgAAAAAAAAASAAAAAAAAAABAAAAAAAAAAEAAABQAAAAhbacS3FV1T8AAAAAAADwvwAAAAAAAOA/AAAAAAAA4D8AAAAAAADgPwAAAAAAAOA/AAAAAAAA4D8AAAAAAADgPwAAAAAAAOA/AAAAAAAA4D8CAAAAjAAAAAEAAAAAAAAAjLTj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QAAAAAAAAACAAAAAAAAAAEAAAAAAAAJPgAAAAAAAAAfAAAAZAAAAGQAAAAAAAAAy8vLAD4AAAAAAAAAHwAAAGQAAABkAAAAAAAAABcAAAAUAAAAAAAAAAAAAAD/fwAA/38AAAAAAAAJAAAABAAAAPj///8MAAAAEAAAAAAAAAAAAAAAAAAAAAAAAAAeAAAAaAAAAAAAAAAAAAAAAAAAAAAAAAAAAAAAECcAABAnAAAAAAAAAAAAAAAAAAAAAAAAAAAAAAAAAAAAAAAAAAAAAD8AAAAAAAAAwMD/AAAAAAAAAAAAAAAAAAAAAABkAAAAAAAAAH9/fwAKAAAAHwAAAFQAAACMtOMA////AQAAAAAAAAAAAAAAAAAAAAAAAAAAAAAAAAAAAAAAAAAAAAAAAH9/fwAAAAACy8vLAMDA/wB/f38AAAAAAAAAAAAAAAAAAAAAAAAAAAAhAAAAGAAAABQAAADMAwAALwgAAJs0AAAuDAAAEAAAACYAAAAIAAAAvREAAP//4QE="/>
              </a:ext>
            </a:extLst>
          </p:cNvSpPr>
          <p:nvPr>
            <p:ph type="title"/>
          </p:nvPr>
        </p:nvSpPr>
        <p:spPr>
          <a:xfrm>
            <a:off x="617220" y="1330325"/>
            <a:ext cx="7934325" cy="649605"/>
          </a:xfrm>
          <a:prstGeom prst="roundRect">
            <a:avLst>
              <a:gd name="adj" fmla="val 16667"/>
            </a:avLst>
          </a:prstGeom>
          <a:solidFill>
            <a:srgbClr val="8CB4E3"/>
          </a:solidFill>
          <a:ln w="9525" cap="flat" cmpd="sng" algn="ctr">
            <a:solidFill>
              <a:srgbClr val="000000"/>
            </a:solidFill>
            <a:prstDash val="solid"/>
            <a:headEnd type="none"/>
            <a:tailEnd type="none"/>
          </a:ln>
          <a:effectLst>
            <a:outerShdw blurRad="40005" dist="19685" dir="5400000" algn="tr">
              <a:schemeClr val="tx1">
                <a:alpha val="38000"/>
              </a:schemeClr>
            </a:outerShdw>
          </a:effectLst>
        </p:spPr>
        <p:txBody>
          <a:bodyPr vert="horz" wrap="square" lIns="0" tIns="45720" rIns="0" bIns="45720" numCol="1" spcCol="215900" anchor="ctr">
            <a:prstTxWarp prst="textNoShape">
              <a:avLst/>
            </a:prstTxWarp>
          </a:bodyPr>
          <a:lstStyle/>
          <a:p>
            <a:pPr algn="ctr">
              <a:defRPr lang="de-de">
                <a:solidFill>
                  <a:srgbClr val="000000"/>
                </a:solidFill>
                <a:latin typeface="Calibri" pitchFamily="2" charset="0"/>
                <a:ea typeface="Arial" pitchFamily="2" charset="0"/>
                <a:cs typeface="Arial" pitchFamily="2" charset="0"/>
              </a:defRPr>
            </a:pPr>
            <a:r>
              <a:rPr lang="de-de" sz="2400">
                <a:solidFill>
                  <a:schemeClr val="tx1"/>
                </a:solidFill>
                <a:latin typeface="Arial" pitchFamily="2" charset="0"/>
                <a:ea typeface="Arial" pitchFamily="2" charset="0"/>
                <a:cs typeface="Arial" pitchFamily="2" charset="0"/>
              </a:rPr>
              <a:t>Pokalspielbetrieb Bitburger Kreispokal 2023/2024              2. Mannschaften</a:t>
            </a:r>
            <a:endParaRPr lang="de-de" sz="2400">
              <a:solidFill>
                <a:schemeClr val="tx1"/>
              </a:solidFill>
              <a:latin typeface="Arial" pitchFamily="2" charset="0"/>
              <a:ea typeface="Arial" pitchFamily="2" charset="0"/>
              <a:cs typeface="Arial" pitchFamily="2" charset="0"/>
            </a:endParaRPr>
          </a:p>
        </p:txBody>
      </p:sp>
      <p:sp>
        <p:nvSpPr>
          <p:cNvPr id="4" name="Fußzeilenplatzhalter 3"/>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N7///8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MAwAAaSgAALM0AADHKQAAEAAAACYAAAAIAAAAPRAAAP//wQE="/>
              </a:ext>
            </a:extLst>
          </p:cNvSpPr>
          <p:nvPr>
            <p:ph type="ftr" sz="quarter" idx="3"/>
          </p:nvPr>
        </p:nvSpPr>
        <p:spPr>
          <a:xfrm>
            <a:off x="617220" y="6569075"/>
            <a:ext cx="7949565" cy="222250"/>
          </a:xfrm>
          <a:noFill/>
          <a:ln>
            <a:noFill/>
          </a:ln>
          <a:effectLst/>
        </p:spPr>
        <p:txBody>
          <a:bodyPr vert="horz" wrap="square" lIns="91440" tIns="45720" rIns="91440" bIns="45720" numCol="1" spcCol="215900" anchor="ctr">
            <a:prstTxWarp prst="textNoShape">
              <a:avLst/>
            </a:prstTxWarp>
          </a:bodyPr>
          <a:lstStyle/>
          <a:p>
            <a:pPr marL="0" marR="0" indent="0" algn="l" defTabSz="914400">
              <a:lnSpc>
                <a:spcPct val="100000"/>
              </a:lnSpc>
              <a:spcBef>
                <a:spcPts val="0"/>
              </a:spcBef>
              <a:spcAft>
                <a:spcPts val="0"/>
              </a:spcAft>
              <a:buNone/>
              <a:tabLst/>
              <a:defRPr lang="de-de">
                <a:latin typeface="Calibri" pitchFamily="2" charset="0"/>
                <a:ea typeface="Calibri" pitchFamily="2" charset="0"/>
                <a:cs typeface="Calibri" pitchFamily="2" charset="0"/>
              </a:defRPr>
            </a:pPr>
            <a:r>
              <a:t>14.07.2023| KFA Werra-Meißner</a:t>
            </a:r>
            <a:endParaRPr lang="de-de">
              <a:solidFill>
                <a:srgbClr val="000000"/>
              </a:solidFill>
              <a:latin typeface="Arial" pitchFamily="2" charset="0"/>
              <a:ea typeface="Calibri" pitchFamily="2" charset="0"/>
              <a:cs typeface="Calibri" pitchFamily="2" charset="0"/>
            </a:endParaRPr>
          </a:p>
        </p:txBody>
      </p:sp>
    </p:spTree>
  </p:cSld>
  <p:clrMapOvr>
    <a:masterClrMapping/>
  </p:clrMapOvr>
  <p:timing>
    <p:tnLst>
      <p:par>
        <p:cTn id="1" dur="indefinite" restart="never" nodeType="tmRoot"/>
      </p:par>
    </p:tnLst>
  </p:timing>
</p:sld>
</file>

<file path=ppt/slides/slide47.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Inhaltsplatzhalter 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P///8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VAwAAdQcAAJs0AAD4JQAAEAAAACYAAAAIAAAAPRAAAAAAAAA="/>
              </a:ext>
            </a:extLst>
          </p:cNvSpPr>
          <p:nvPr>
            <p:ph type="body" idx="1"/>
          </p:nvPr>
        </p:nvSpPr>
        <p:spPr>
          <a:xfrm>
            <a:off x="622935" y="1212215"/>
            <a:ext cx="7928610" cy="4959985"/>
          </a:xfrm>
        </p:spPr>
        <p:txBody>
          <a:bodyPr vert="horz" wrap="square" lIns="0" tIns="0" rIns="0" bIns="0" numCol="1" spcCol="215900" anchor="t">
            <a:prstTxWarp prst="textNoShape">
              <a:avLst/>
            </a:prstTxWarp>
          </a:bodyPr>
          <a:lstStyle/>
          <a:p>
            <a:pPr>
              <a:spcBef>
                <a:spcPts val="600"/>
              </a:spcBef>
              <a:defRPr lang="de-de"/>
            </a:pPr>
            <a:endParaRPr lang="de-de" sz="2000">
              <a:solidFill>
                <a:srgbClr val="FF0000"/>
              </a:solidFill>
            </a:endParaRPr>
          </a:p>
          <a:p>
            <a:pPr marL="342900" indent="-342900">
              <a:spcBef>
                <a:spcPts val="600"/>
              </a:spcBef>
              <a:buFont typeface="Arial" pitchFamily="2" charset="0"/>
              <a:buChar char="•"/>
              <a:defRPr lang="de-de"/>
            </a:pPr>
            <a:endParaRPr lang="de-de" sz="2000"/>
          </a:p>
          <a:p>
            <a:pPr marL="342900" indent="-342900">
              <a:spcBef>
                <a:spcPts val="600"/>
              </a:spcBef>
              <a:buFont typeface="Arial" pitchFamily="2" charset="0"/>
              <a:buChar char="•"/>
              <a:defRPr lang="de-de"/>
            </a:pPr>
            <a:endParaRPr lang="de-de" sz="2000"/>
          </a:p>
        </p:txBody>
      </p:sp>
      <p:sp>
        <p:nvSpPr>
          <p:cNvPr id="3" name="Abgerundetes Rechteck 6"/>
          <p:cNvSpPr>
            <a:spLocks noGrp="1" noChangeArrowheads="1"/>
            <a:extLst>
              <a:ext uri="smNativeData">
                <pr:smNativeData xmlns:pr="smNativeData" val="SMDATA_13_QFaxZBMAAAAlAAAAZQAAAA0AAAAAAAAAAEgAAAAAAAAASAAAAAAAAAABAAAAAAAAAAEAAABQAAAAhbacS3FV1T8AAAAAAADwvwAAAAAAAOA/AAAAAAAA4D8AAAAAAADgPwAAAAAAAOA/AAAAAAAA4D8AAAAAAADgPwAAAAAAAOA/AAAAAAAA4D8CAAAAjAAAAAEAAAAAAAAAjLTj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QAAAAAAAAACAAAAAAAAAAEAAAAAAAAJPgAAAAAAAAAfAAAAZAAAAGQAAAAAAAAAy8vLAD4AAAAAAAAAHwAAAGQAAABkAAAAAAAAABcAAAAUAAAAAAAAAAAAAAD/fwAA/38AAAAAAAAJAAAABAAAAPf///8MAAAAEAAAAAAAAAAAAAAAAAAAAAAAAAAeAAAAaAAAAAAAAAAAAAAAAAAAAAAAAAAAAAAAECcAABAnAAAAAAAAAAAAAAAAAAAAAAAAAAAAAAAAAAAAAAAAAAAAAD8AAAAAAAAAwMD/AAAAAAAAAAAAAAAAAAAAAABkAAAAAAAAAH9/fwAKAAAAHwAAAFQAAACMtOMA////AQAAAAAAAAAAAAAAAAAAAAAAAAAAAAAAAAAAAAAAAAAAAAAAAH9/fwAAAAACy8vLAMDA/wB/f38AAAAAAAAAAAAAAAAAAAAAAAAAAAAhAAAAGAAAABQAAADNAwAALwgAAJw0AABFCgAAEAAAACYAAAAIAAAAvREAAP//4QE="/>
              </a:ext>
            </a:extLst>
          </p:cNvSpPr>
          <p:nvPr>
            <p:ph type="title"/>
          </p:nvPr>
        </p:nvSpPr>
        <p:spPr>
          <a:xfrm>
            <a:off x="617855" y="1330325"/>
            <a:ext cx="7934325" cy="339090"/>
          </a:xfrm>
          <a:prstGeom prst="roundRect">
            <a:avLst>
              <a:gd name="adj" fmla="val 16667"/>
            </a:avLst>
          </a:prstGeom>
          <a:solidFill>
            <a:srgbClr val="8CB4E3"/>
          </a:solidFill>
          <a:ln w="9525" cap="flat" cmpd="sng" algn="ctr">
            <a:solidFill>
              <a:srgbClr val="000000"/>
            </a:solidFill>
            <a:prstDash val="solid"/>
            <a:headEnd type="none"/>
            <a:tailEnd type="none"/>
          </a:ln>
          <a:effectLst>
            <a:outerShdw blurRad="40005" dist="19685" dir="5400000" algn="tr">
              <a:schemeClr val="tx1">
                <a:alpha val="38000"/>
              </a:schemeClr>
            </a:outerShdw>
          </a:effectLst>
        </p:spPr>
        <p:txBody>
          <a:bodyPr vert="horz" wrap="square" lIns="0" tIns="45720" rIns="0" bIns="45720" numCol="1" spcCol="215900" anchor="ctr">
            <a:prstTxWarp prst="textNoShape">
              <a:avLst/>
            </a:prstTxWarp>
          </a:bodyPr>
          <a:lstStyle/>
          <a:p>
            <a:pPr algn="ctr">
              <a:defRPr lang="de-de">
                <a:solidFill>
                  <a:srgbClr val="000000"/>
                </a:solidFill>
                <a:latin typeface="Calibri" pitchFamily="2" charset="0"/>
                <a:ea typeface="Arial" pitchFamily="2" charset="0"/>
                <a:cs typeface="Arial" pitchFamily="2" charset="0"/>
              </a:defRPr>
            </a:pPr>
            <a:r>
              <a:rPr lang="de-de" sz="2400">
                <a:solidFill>
                  <a:schemeClr val="tx1"/>
                </a:solidFill>
                <a:latin typeface="Arial" pitchFamily="2" charset="0"/>
                <a:ea typeface="Arial" pitchFamily="2" charset="0"/>
                <a:cs typeface="Arial" pitchFamily="2" charset="0"/>
              </a:rPr>
              <a:t>Pokaltermine</a:t>
            </a:r>
            <a:endParaRPr lang="de-de" sz="2400">
              <a:solidFill>
                <a:schemeClr val="tx1"/>
              </a:solidFill>
              <a:latin typeface="Arial" pitchFamily="2" charset="0"/>
              <a:ea typeface="Arial" pitchFamily="2" charset="0"/>
              <a:cs typeface="Arial" pitchFamily="2" charset="0"/>
            </a:endParaRPr>
          </a:p>
        </p:txBody>
      </p:sp>
      <p:sp>
        <p:nvSpPr>
          <p:cNvPr id="4" name="Inhaltsplatzhalter 2"/>
          <p:cNvSpPr>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n///8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VAwAAFAsAAJs0AAA0JwAAEAAAACYAAAAIAAAA//////////8="/>
              </a:ext>
            </a:extLst>
          </p:cNvSpPr>
          <p:nvPr/>
        </p:nvSpPr>
        <p:spPr>
          <a:xfrm>
            <a:off x="622935" y="1800860"/>
            <a:ext cx="7928610" cy="4572000"/>
          </a:xfrm>
          <a:prstGeom prst="rect">
            <a:avLst/>
          </a:prstGeom>
          <a:noFill/>
          <a:ln>
            <a:noFill/>
          </a:ln>
          <a:effectLst/>
        </p:spPr>
        <p:txBody>
          <a:bodyPr vert="horz" wrap="square" lIns="0" tIns="0" rIns="0" bIns="0" numCol="1" spcCol="215900" anchor="t"/>
          <a:lstStyle/>
          <a:p>
            <a:pPr marL="0" marR="0" indent="0" algn="l" defTabSz="914400">
              <a:lnSpc>
                <a:spcPct val="100000"/>
              </a:lnSpc>
              <a:spcBef>
                <a:spcPts val="480"/>
              </a:spcBef>
              <a:spcAft>
                <a:spcPts val="0"/>
              </a:spcAft>
              <a:buNone/>
              <a:tabLst/>
              <a:defRPr lang="de-de"/>
            </a:pPr>
            <a:endParaRPr sz="2000" noProof="1">
              <a:latin typeface="Arial" pitchFamily="2" charset="0"/>
              <a:ea typeface="Calibri" pitchFamily="2" charset="0"/>
              <a:cs typeface="Arial" pitchFamily="2" charset="0"/>
            </a:endParaRPr>
          </a:p>
          <a:p>
            <a:pPr marL="0" marR="0" indent="0" algn="l" defTabSz="914400">
              <a:lnSpc>
                <a:spcPct val="100000"/>
              </a:lnSpc>
              <a:spcBef>
                <a:spcPts val="405"/>
              </a:spcBef>
              <a:spcAft>
                <a:spcPts val="0"/>
              </a:spcAft>
              <a:buNone/>
              <a:tabLst/>
              <a:defRPr lang="de-de"/>
            </a:pPr>
            <a:endParaRPr sz="1700" noProof="1">
              <a:latin typeface="Arial" pitchFamily="2" charset="0"/>
              <a:ea typeface="Calibri" pitchFamily="2" charset="0"/>
              <a:cs typeface="Arial" pitchFamily="2" charset="0"/>
            </a:endParaRPr>
          </a:p>
        </p:txBody>
      </p:sp>
      <p:sp>
        <p:nvSpPr>
          <p:cNvPr id="5" name="Inhaltsplatzhalter 2"/>
          <p:cNvSpPr>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n///8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FBAAABAwAAIs1AAAkKAAAEAAAACYAAAAIAAAA//////////8="/>
              </a:ext>
            </a:extLst>
          </p:cNvSpPr>
          <p:nvPr/>
        </p:nvSpPr>
        <p:spPr>
          <a:xfrm>
            <a:off x="775335" y="1953260"/>
            <a:ext cx="7928610" cy="4572000"/>
          </a:xfrm>
          <a:prstGeom prst="rect">
            <a:avLst/>
          </a:prstGeom>
          <a:noFill/>
          <a:ln>
            <a:noFill/>
          </a:ln>
          <a:effectLst/>
        </p:spPr>
        <p:txBody>
          <a:bodyPr vert="horz" wrap="square" lIns="0" tIns="0" rIns="0" bIns="0" numCol="1" spcCol="215900" anchor="t"/>
          <a:lstStyle/>
          <a:p>
            <a:pPr marL="0" marR="0" indent="0" algn="l" defTabSz="914400">
              <a:lnSpc>
                <a:spcPct val="100000"/>
              </a:lnSpc>
              <a:spcBef>
                <a:spcPts val="480"/>
              </a:spcBef>
              <a:spcAft>
                <a:spcPts val="0"/>
              </a:spcAft>
              <a:buNone/>
              <a:tabLst/>
              <a:defRPr lang="de-de"/>
            </a:pPr>
            <a:endParaRPr sz="2000" noProof="1">
              <a:latin typeface="Arial" pitchFamily="2" charset="0"/>
              <a:ea typeface="Calibri" pitchFamily="2" charset="0"/>
              <a:cs typeface="Arial" pitchFamily="2" charset="0"/>
            </a:endParaRPr>
          </a:p>
          <a:p>
            <a:pPr marL="342900" marR="0" indent="-342900" algn="l" defTabSz="914400">
              <a:lnSpc>
                <a:spcPct val="100000"/>
              </a:lnSpc>
              <a:spcBef>
                <a:spcPts val="600"/>
              </a:spcBef>
              <a:spcAft>
                <a:spcPts val="0"/>
              </a:spcAft>
              <a:tabLst/>
              <a:defRPr lang="de-de"/>
            </a:pPr>
            <a:r>
              <a:rPr sz="2800" noProof="1">
                <a:latin typeface="Arial" pitchFamily="2" charset="0"/>
                <a:ea typeface="Calibri" pitchFamily="2" charset="0"/>
                <a:cs typeface="Arial" pitchFamily="2" charset="0"/>
              </a:rPr>
              <a:t>2. Mannschaften</a:t>
            </a:r>
            <a:endParaRPr sz="2800" noProof="1">
              <a:latin typeface="Arial" pitchFamily="2" charset="0"/>
              <a:ea typeface="Calibri" pitchFamily="2" charset="0"/>
              <a:cs typeface="Arial" pitchFamily="2" charset="0"/>
            </a:endParaRPr>
          </a:p>
          <a:p>
            <a:pPr marL="342900" marR="0" indent="-342900" algn="l" defTabSz="914400">
              <a:lnSpc>
                <a:spcPct val="100000"/>
              </a:lnSpc>
              <a:spcBef>
                <a:spcPts val="600"/>
              </a:spcBef>
              <a:spcAft>
                <a:spcPts val="0"/>
              </a:spcAft>
              <a:buClrTx/>
              <a:buSzTx/>
              <a:buFont typeface="Arial" pitchFamily="2" charset="0"/>
              <a:buChar char="•"/>
              <a:tabLst/>
              <a:defRPr lang="de-de"/>
            </a:pPr>
            <a:r>
              <a:rPr lang="de-de" sz="2800">
                <a:latin typeface="Arial" pitchFamily="2" charset="0"/>
                <a:ea typeface="Calibri" pitchFamily="2" charset="0"/>
                <a:cs typeface="Arial" pitchFamily="2" charset="0"/>
              </a:rPr>
              <a:t>Achtelfinale		Sonntag, 30.07.2023</a:t>
            </a:r>
            <a:endParaRPr lang="de-de" sz="2800">
              <a:latin typeface="Arial" pitchFamily="2" charset="0"/>
              <a:ea typeface="Calibri" pitchFamily="2" charset="0"/>
              <a:cs typeface="Arial" pitchFamily="2" charset="0"/>
            </a:endParaRPr>
          </a:p>
          <a:p>
            <a:pPr marL="342900" marR="0" indent="-342900" algn="l" defTabSz="914400">
              <a:lnSpc>
                <a:spcPct val="100000"/>
              </a:lnSpc>
              <a:spcBef>
                <a:spcPts val="600"/>
              </a:spcBef>
              <a:spcAft>
                <a:spcPts val="0"/>
              </a:spcAft>
              <a:buClrTx/>
              <a:buSzTx/>
              <a:buFont typeface="Arial" pitchFamily="2" charset="0"/>
              <a:buChar char="•"/>
              <a:tabLst/>
              <a:defRPr lang="de-de"/>
            </a:pPr>
            <a:r>
              <a:rPr lang="de-de" sz="2800">
                <a:latin typeface="Arial" pitchFamily="2" charset="0"/>
                <a:ea typeface="Calibri" pitchFamily="2" charset="0"/>
                <a:cs typeface="Arial" pitchFamily="2" charset="0"/>
              </a:rPr>
              <a:t>Viertelfinale		Dienstag, 03.10.2023</a:t>
            </a:r>
            <a:endParaRPr lang="de-de" sz="1400">
              <a:latin typeface="Arial" pitchFamily="2" charset="0"/>
              <a:ea typeface="Calibri" pitchFamily="2" charset="0"/>
              <a:cs typeface="Arial" pitchFamily="2" charset="0"/>
            </a:endParaRPr>
          </a:p>
          <a:p>
            <a:pPr marL="342900" marR="0" indent="-342900" algn="l" defTabSz="914400">
              <a:lnSpc>
                <a:spcPct val="100000"/>
              </a:lnSpc>
              <a:spcBef>
                <a:spcPts val="600"/>
              </a:spcBef>
              <a:spcAft>
                <a:spcPts val="0"/>
              </a:spcAft>
              <a:buClrTx/>
              <a:buSzTx/>
              <a:buFont typeface="Arial" pitchFamily="2" charset="0"/>
              <a:buChar char="•"/>
              <a:tabLst/>
              <a:defRPr lang="de-de"/>
            </a:pPr>
            <a:r>
              <a:rPr lang="de-de" sz="2800">
                <a:latin typeface="Arial" pitchFamily="2" charset="0"/>
                <a:ea typeface="Calibri" pitchFamily="2" charset="0"/>
                <a:cs typeface="Arial" pitchFamily="2" charset="0"/>
              </a:rPr>
              <a:t>Halbfinale		Samstag, 30.03.2024</a:t>
            </a:r>
            <a:endParaRPr lang="de-de" sz="2800">
              <a:latin typeface="Arial" pitchFamily="2" charset="0"/>
              <a:ea typeface="Calibri" pitchFamily="2" charset="0"/>
              <a:cs typeface="Arial" pitchFamily="2" charset="0"/>
            </a:endParaRPr>
          </a:p>
          <a:p>
            <a:pPr marL="342900" marR="0" indent="-342900" algn="l" defTabSz="914400">
              <a:lnSpc>
                <a:spcPct val="100000"/>
              </a:lnSpc>
              <a:spcBef>
                <a:spcPts val="600"/>
              </a:spcBef>
              <a:spcAft>
                <a:spcPts val="0"/>
              </a:spcAft>
              <a:buClrTx/>
              <a:buSzTx/>
              <a:buFont typeface="Arial" pitchFamily="2" charset="0"/>
              <a:buChar char="•"/>
              <a:tabLst/>
              <a:defRPr lang="de-de"/>
            </a:pPr>
            <a:endParaRPr lang="de-de" sz="1400">
              <a:latin typeface="Arial" pitchFamily="2" charset="0"/>
              <a:ea typeface="Calibri" pitchFamily="2" charset="0"/>
              <a:cs typeface="Arial" pitchFamily="2" charset="0"/>
            </a:endParaRPr>
          </a:p>
          <a:p>
            <a:pPr marL="342900" indent="-342900">
              <a:spcBef>
                <a:spcPts val="600"/>
              </a:spcBef>
              <a:buFont typeface="Arial" pitchFamily="2" charset="0"/>
              <a:buChar char="•"/>
              <a:defRPr lang="de-de"/>
            </a:pPr>
            <a:r>
              <a:rPr lang="de-de" sz="3200" b="1">
                <a:latin typeface="Arial" pitchFamily="2" charset="0"/>
                <a:ea typeface="Calibri" pitchFamily="2" charset="0"/>
                <a:cs typeface="Arial" pitchFamily="2" charset="0"/>
              </a:rPr>
              <a:t>Finale			Mittwoch, 01.05.2024 </a:t>
            </a:r>
            <a:r>
              <a:rPr lang="de-de" sz="2800">
                <a:latin typeface="Arial" pitchFamily="2" charset="0"/>
                <a:ea typeface="Calibri" pitchFamily="2" charset="0"/>
                <a:cs typeface="Arial" pitchFamily="2" charset="0"/>
              </a:rPr>
              <a:t>	</a:t>
            </a:r>
            <a:endParaRPr lang="de-de" sz="2800">
              <a:latin typeface="Arial" pitchFamily="2" charset="0"/>
              <a:ea typeface="Calibri" pitchFamily="2" charset="0"/>
              <a:cs typeface="Arial" pitchFamily="2" charset="0"/>
            </a:endParaRPr>
          </a:p>
          <a:p>
            <a:pPr marL="342900" marR="0" indent="-342900" algn="l" defTabSz="914400">
              <a:lnSpc>
                <a:spcPct val="100000"/>
              </a:lnSpc>
              <a:spcBef>
                <a:spcPts val="600"/>
              </a:spcBef>
              <a:spcAft>
                <a:spcPts val="0"/>
              </a:spcAft>
              <a:buClrTx/>
              <a:buSzTx/>
              <a:buFont typeface="Arial" pitchFamily="2" charset="0"/>
              <a:buChar char="•"/>
              <a:tabLst/>
              <a:defRPr lang="de-de"/>
            </a:pPr>
            <a:endParaRPr sz="2000" noProof="1">
              <a:latin typeface="Arial" pitchFamily="2" charset="0"/>
              <a:ea typeface="Calibri" pitchFamily="2" charset="0"/>
              <a:cs typeface="Arial" pitchFamily="2" charset="0"/>
            </a:endParaRPr>
          </a:p>
          <a:p>
            <a:pPr marL="0" marR="0" indent="0" algn="l" defTabSz="914400">
              <a:lnSpc>
                <a:spcPct val="100000"/>
              </a:lnSpc>
              <a:spcBef>
                <a:spcPts val="405"/>
              </a:spcBef>
              <a:spcAft>
                <a:spcPts val="0"/>
              </a:spcAft>
              <a:buNone/>
              <a:tabLst/>
              <a:defRPr lang="de-de"/>
            </a:pPr>
            <a:endParaRPr sz="1700" noProof="1">
              <a:latin typeface="Arial" pitchFamily="2" charset="0"/>
              <a:ea typeface="Calibri" pitchFamily="2" charset="0"/>
              <a:cs typeface="Arial" pitchFamily="2" charset="0"/>
            </a:endParaRPr>
          </a:p>
        </p:txBody>
      </p:sp>
      <p:sp>
        <p:nvSpPr>
          <p:cNvPr id="6" name="Fußzeilenplatzhalter 3"/>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7///8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MAwAAaSgAALM0AADHKQAAEAAAACYAAAAIAAAAPRAAAP//wQE="/>
              </a:ext>
            </a:extLst>
          </p:cNvSpPr>
          <p:nvPr>
            <p:ph type="ftr" sz="quarter" idx="3"/>
          </p:nvPr>
        </p:nvSpPr>
        <p:spPr>
          <a:xfrm>
            <a:off x="617220" y="6569075"/>
            <a:ext cx="7949565" cy="222250"/>
          </a:xfrm>
          <a:noFill/>
          <a:ln>
            <a:noFill/>
          </a:ln>
          <a:effectLst/>
        </p:spPr>
        <p:txBody>
          <a:bodyPr vert="horz" wrap="square" lIns="91440" tIns="45720" rIns="91440" bIns="45720" numCol="1" spcCol="215900" anchor="ctr">
            <a:prstTxWarp prst="textNoShape">
              <a:avLst/>
            </a:prstTxWarp>
          </a:bodyPr>
          <a:lstStyle/>
          <a:p>
            <a:pPr marL="0" marR="0" indent="0" algn="l" defTabSz="914400">
              <a:lnSpc>
                <a:spcPct val="100000"/>
              </a:lnSpc>
              <a:spcBef>
                <a:spcPts val="0"/>
              </a:spcBef>
              <a:spcAft>
                <a:spcPts val="0"/>
              </a:spcAft>
              <a:buNone/>
              <a:tabLst/>
              <a:defRPr lang="de-de">
                <a:latin typeface="Calibri" pitchFamily="2" charset="0"/>
                <a:ea typeface="Calibri" pitchFamily="2" charset="0"/>
                <a:cs typeface="Calibri" pitchFamily="2" charset="0"/>
              </a:defRPr>
            </a:pPr>
            <a:r>
              <a:t>14.07.2023| KFA Werra-Meißner</a:t>
            </a:r>
            <a:endParaRPr lang="de-de">
              <a:solidFill>
                <a:srgbClr val="000000"/>
              </a:solidFill>
              <a:latin typeface="Arial" pitchFamily="2" charset="0"/>
              <a:ea typeface="Calibri" pitchFamily="2" charset="0"/>
              <a:cs typeface="Calibri" pitchFamily="2" charset="0"/>
            </a:endParaRPr>
          </a:p>
        </p:txBody>
      </p:sp>
    </p:spTree>
  </p:cSld>
  <p:clrMapOvr>
    <a:masterClrMapping/>
  </p:clrMapOvr>
  <p:timing>
    <p:tnLst>
      <p:par>
        <p:cTn id="1" dur="indefinite" restart="never" nodeType="tmRoot"/>
      </p:par>
    </p:tnLst>
  </p:timing>
</p:sld>
</file>

<file path=ppt/slides/slide48.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Inhaltsplatzhalter 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z///8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VAwAApwgAAJs0AABuJQAAEAAAACYAAAAIAAAAPRAAAAAAAAA="/>
              </a:ext>
            </a:extLst>
          </p:cNvSpPr>
          <p:nvPr>
            <p:ph type="body" idx="1"/>
          </p:nvPr>
        </p:nvSpPr>
        <p:spPr>
          <a:xfrm>
            <a:off x="622935" y="1406525"/>
            <a:ext cx="7928610" cy="4678045"/>
          </a:xfrm>
        </p:spPr>
        <p:txBody>
          <a:bodyPr vert="horz" wrap="square" lIns="0" tIns="0" rIns="0" bIns="0" numCol="1" spcCol="215900" anchor="t">
            <a:prstTxWarp prst="textNoShape">
              <a:avLst/>
            </a:prstTxWarp>
          </a:bodyPr>
          <a:lstStyle/>
          <a:p>
            <a:pPr>
              <a:spcBef>
                <a:spcPts val="600"/>
              </a:spcBef>
              <a:defRPr lang="de-de"/>
            </a:pPr>
            <a:endParaRPr lang="de-de" sz="2000">
              <a:solidFill>
                <a:srgbClr val="FF0000"/>
              </a:solidFill>
            </a:endParaRPr>
          </a:p>
          <a:p>
            <a:pPr marL="342900" indent="-342900">
              <a:spcBef>
                <a:spcPts val="600"/>
              </a:spcBef>
              <a:defRPr lang="de-de"/>
            </a:pPr>
            <a:r>
              <a:rPr lang="de-de" sz="2000"/>
              <a:t>			</a:t>
            </a:r>
            <a:endParaRPr lang="de-de" sz="2000"/>
          </a:p>
          <a:p>
            <a:pPr marL="342900" indent="-342900">
              <a:spcBef>
                <a:spcPts val="600"/>
              </a:spcBef>
              <a:defRPr lang="de-de"/>
            </a:pPr>
            <a:endParaRPr lang="de-de" sz="2000"/>
          </a:p>
          <a:p>
            <a:pPr>
              <a:defRPr lang="de-de"/>
            </a:pPr>
            <a:r>
              <a:rPr lang="de-de" sz="2000"/>
              <a:t> </a:t>
            </a:r>
            <a:endParaRPr lang="de-de" sz="2000"/>
          </a:p>
          <a:p>
            <a:pPr>
              <a:defRPr lang="de-de"/>
            </a:pPr>
            <a:r>
              <a:rPr lang="de-de" sz="6600"/>
              <a:t>      Noch Fragen ?</a:t>
            </a:r>
            <a:endParaRPr lang="de-de" sz="6600"/>
          </a:p>
          <a:p>
            <a:pPr>
              <a:defRPr lang="de-de"/>
            </a:pPr>
            <a:r>
              <a:rPr lang="de-de" sz="2000"/>
              <a:t> </a:t>
            </a:r>
            <a:endParaRPr lang="de-de" sz="2000"/>
          </a:p>
          <a:p>
            <a:pPr>
              <a:defRPr lang="de-de"/>
            </a:pPr>
            <a:endParaRPr lang="de-de" sz="2000"/>
          </a:p>
          <a:p>
            <a:pPr>
              <a:defRPr lang="de-de"/>
            </a:pPr>
            <a:endParaRPr lang="de-de" sz="2000"/>
          </a:p>
        </p:txBody>
      </p:sp>
      <p:sp>
        <p:nvSpPr>
          <p:cNvPr id="3" name="Fußzeilenplatzhalter 3"/>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O3///8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MAwAAaSgAALM0AADHKQAAEAAAACYAAAAIAAAAPRAAAP//wQE="/>
              </a:ext>
            </a:extLst>
          </p:cNvSpPr>
          <p:nvPr>
            <p:ph type="ftr" sz="quarter" idx="3"/>
          </p:nvPr>
        </p:nvSpPr>
        <p:spPr>
          <a:xfrm>
            <a:off x="617220" y="6569075"/>
            <a:ext cx="7949565" cy="222250"/>
          </a:xfrm>
          <a:noFill/>
          <a:ln>
            <a:noFill/>
          </a:ln>
          <a:effectLst/>
        </p:spPr>
        <p:txBody>
          <a:bodyPr vert="horz" wrap="square" lIns="91440" tIns="45720" rIns="91440" bIns="45720" numCol="1" spcCol="215900" anchor="ctr">
            <a:prstTxWarp prst="textNoShape">
              <a:avLst/>
            </a:prstTxWarp>
          </a:bodyPr>
          <a:lstStyle/>
          <a:p>
            <a:pPr marL="0" marR="0" indent="0" algn="l" defTabSz="914400">
              <a:lnSpc>
                <a:spcPct val="100000"/>
              </a:lnSpc>
              <a:spcBef>
                <a:spcPts val="0"/>
              </a:spcBef>
              <a:spcAft>
                <a:spcPts val="0"/>
              </a:spcAft>
              <a:buNone/>
              <a:tabLst/>
              <a:defRPr lang="de-de">
                <a:latin typeface="Calibri" pitchFamily="2" charset="0"/>
                <a:ea typeface="Calibri" pitchFamily="2" charset="0"/>
                <a:cs typeface="Calibri" pitchFamily="2" charset="0"/>
              </a:defRPr>
            </a:pPr>
            <a:r>
              <a:t>14.07.2023| KFA Werra-Meißner</a:t>
            </a:r>
            <a:endParaRPr lang="de-de">
              <a:solidFill>
                <a:srgbClr val="000000"/>
              </a:solidFill>
              <a:latin typeface="Arial" pitchFamily="2" charset="0"/>
              <a:ea typeface="Calibri" pitchFamily="2" charset="0"/>
              <a:cs typeface="Calibri" pitchFamily="2" charset="0"/>
            </a:endParaRPr>
          </a:p>
        </p:txBody>
      </p:sp>
    </p:spTree>
  </p:cSld>
  <p:clrMapOvr>
    <a:masterClrMapping/>
  </p:clrMapOvr>
  <p:timing>
    <p:tnLst>
      <p:par>
        <p:cTn id="1" dur="indefinite" restart="never" nodeType="tmRoot"/>
      </p:par>
    </p:tnLst>
  </p:timing>
</p:sld>
</file>

<file path=ppt/slides/slide49.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pic>
        <p:nvPicPr>
          <p:cNvPr id="2" name="Grafik 1"/>
          <p:cNvPicPr>
            <a:picLocks noChangeAspect="1"/>
            <a:extLst>
              <a:ext uri="smNativeData">
                <pr:smNativeData xmlns:pr="smNativeData" val="SMDATA_15_QFaxZB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BpaWlpDAAAABAAAAAAAAAAAAAAAAAAAAAAAAAAHgAAAGgAAAAAAAAAAAAAAAAAAAAAAAAAAAAAABAnAAAQJwAAAAAAAAAAAAAAAAAAAAAAAAAAAAAAAAAAAAAAAAAAAAAUAAAAAAAAAMDA/wAAAAAAZAAAADIAAAAAAAAAZAAAAAAAAAB/f38ACgAAAB8AAABUAAAAT4G9Bf///wEAAAAAAAAAAAAAAAAAAAAAAAAAAAAAAAAAAAAAAAAAAAAAAAJ/f38A7uzhA8zMzADAwP8Af39/AAAAAAAAAAAAAAAAAP///wAAAAAAIQAAABgAAAAUAAAARxMAAFkbAABHIgAAmSYAABAAAAAmAAAACAAAAP//////////"/>
              </a:ext>
            </a:extLst>
          </p:cNvPicPr>
          <p:nvPr/>
        </p:nvPicPr>
        <p:blipFill>
          <a:blip r:embed="rId2"/>
          <a:stretch>
            <a:fillRect/>
          </a:stretch>
        </p:blipFill>
        <p:spPr>
          <a:xfrm>
            <a:off x="3133725" y="4445635"/>
            <a:ext cx="2438400" cy="1828800"/>
          </a:xfrm>
          <a:prstGeom prst="rect">
            <a:avLst/>
          </a:prstGeom>
          <a:noFill/>
          <a:ln>
            <a:noFill/>
          </a:ln>
          <a:effectLst/>
        </p:spPr>
      </p:pic>
      <p:sp>
        <p:nvSpPr>
          <p:cNvPr id="3" name="Inhaltsplatzhalter 2"/>
          <p:cNvSpPr>
            <a:spLocks noGrp="1" noChangeArrowheads="1"/>
            <a:extLst>
              <a:ext uri="smNativeData">
                <pr:smNativeData xmlns:pr="smNativeData" val="SMDATA_13_QFaxZBMAAAAlAAAAZAAAAA0AAAAAAAAAAAAAAAAAAAAAA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z///8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BvBAAAhAcAAGMxAADRGgAAEAAAACYAAAAIAAAAvRAAAP//wQE="/>
              </a:ext>
            </a:extLst>
          </p:cNvSpPr>
          <p:nvPr>
            <p:ph type="body" idx="1"/>
          </p:nvPr>
        </p:nvSpPr>
        <p:spPr>
          <a:xfrm>
            <a:off x="720725" y="1221740"/>
            <a:ext cx="7307580" cy="3137535"/>
          </a:xfrm>
          <a:noFill/>
          <a:ln>
            <a:noFill/>
          </a:ln>
          <a:effectLst/>
        </p:spPr>
        <p:txBody>
          <a:bodyPr vert="horz" wrap="square" lIns="0" tIns="0" rIns="0" bIns="0" numCol="1" spcCol="215900" anchor="ctr">
            <a:prstTxWarp prst="textNoShape">
              <a:avLst/>
            </a:prstTxWarp>
          </a:bodyPr>
          <a:lstStyle/>
          <a:p>
            <a:pPr lvl="1" marL="179705" marR="0" indent="0" algn="ctr" defTabSz="914400">
              <a:lnSpc>
                <a:spcPct val="100000"/>
              </a:lnSpc>
              <a:spcBef>
                <a:spcPts val="600"/>
              </a:spcBef>
              <a:spcAft>
                <a:spcPts val="0"/>
              </a:spcAft>
              <a:buNone/>
              <a:tabLst/>
              <a:defRPr lang="de-de"/>
            </a:pPr>
            <a:r>
              <a:rPr lang="de-de" sz="3200" b="1">
                <a:latin typeface="Arial" pitchFamily="2" charset="0"/>
                <a:ea typeface="Calibri" pitchFamily="2" charset="0"/>
                <a:cs typeface="Calibri" pitchFamily="2" charset="0"/>
              </a:rPr>
              <a:t>TOP 5</a:t>
            </a:r>
            <a:endParaRPr lang="de-de" sz="3200" b="1">
              <a:latin typeface="Arial" pitchFamily="2" charset="0"/>
              <a:ea typeface="Calibri" pitchFamily="2" charset="0"/>
              <a:cs typeface="Calibri" pitchFamily="2" charset="0"/>
            </a:endParaRPr>
          </a:p>
          <a:p>
            <a:pPr lvl="1" marL="179705" marR="0" indent="0" algn="ctr" defTabSz="914400">
              <a:lnSpc>
                <a:spcPct val="100000"/>
              </a:lnSpc>
              <a:spcBef>
                <a:spcPts val="600"/>
              </a:spcBef>
              <a:spcAft>
                <a:spcPts val="0"/>
              </a:spcAft>
              <a:buNone/>
              <a:tabLst/>
              <a:defRPr lang="de-de" sz="3200" b="1" u="sng">
                <a:latin typeface="Arial" pitchFamily="2" charset="0"/>
                <a:ea typeface="Calibri" pitchFamily="2" charset="0"/>
                <a:cs typeface="Calibri" pitchFamily="2" charset="0"/>
              </a:defRPr>
            </a:pPr>
            <a:r>
              <a:t>Jugendspielbetrieb,</a:t>
            </a:r>
          </a:p>
          <a:p>
            <a:pPr lvl="1" marL="179705" marR="0" indent="0" algn="ctr" defTabSz="914400">
              <a:lnSpc>
                <a:spcPct val="100000"/>
              </a:lnSpc>
              <a:spcBef>
                <a:spcPts val="600"/>
              </a:spcBef>
              <a:spcAft>
                <a:spcPts val="0"/>
              </a:spcAft>
              <a:buNone/>
              <a:tabLst/>
              <a:defRPr lang="de-de" u="sng"/>
            </a:pPr>
            <a:r>
              <a:rPr lang="de-de" sz="3200" b="1">
                <a:latin typeface="Arial" pitchFamily="2" charset="0"/>
                <a:ea typeface="Calibri" pitchFamily="2" charset="0"/>
                <a:cs typeface="Calibri" pitchFamily="2" charset="0"/>
              </a:rPr>
              <a:t>SR-Angelegenheiten,</a:t>
            </a:r>
            <a:endParaRPr lang="de-de" sz="3200" b="1">
              <a:latin typeface="Arial" pitchFamily="2" charset="0"/>
              <a:ea typeface="Calibri" pitchFamily="2" charset="0"/>
              <a:cs typeface="Calibri" pitchFamily="2" charset="0"/>
            </a:endParaRPr>
          </a:p>
          <a:p>
            <a:pPr lvl="1" marL="179705" marR="0" indent="0" algn="ctr" defTabSz="914400">
              <a:lnSpc>
                <a:spcPct val="100000"/>
              </a:lnSpc>
              <a:spcBef>
                <a:spcPts val="600"/>
              </a:spcBef>
              <a:spcAft>
                <a:spcPts val="0"/>
              </a:spcAft>
              <a:buNone/>
              <a:tabLst/>
              <a:defRPr lang="de-de" sz="3200" b="1" u="sng">
                <a:latin typeface="Arial" pitchFamily="2" charset="0"/>
                <a:ea typeface="Calibri" pitchFamily="2" charset="0"/>
                <a:cs typeface="Calibri" pitchFamily="2" charset="0"/>
              </a:defRPr>
            </a:pPr>
            <a:r>
              <a:t>Frauenspielbetrieb &amp;</a:t>
            </a:r>
          </a:p>
          <a:p>
            <a:pPr lvl="1" marL="179705" marR="0" indent="0" algn="ctr" defTabSz="914400">
              <a:lnSpc>
                <a:spcPct val="100000"/>
              </a:lnSpc>
              <a:spcBef>
                <a:spcPts val="600"/>
              </a:spcBef>
              <a:spcAft>
                <a:spcPts val="0"/>
              </a:spcAft>
              <a:buNone/>
              <a:tabLst/>
              <a:defRPr lang="de-de" sz="3200" b="1" u="sng">
                <a:latin typeface="Arial" pitchFamily="2" charset="0"/>
                <a:ea typeface="Calibri" pitchFamily="2" charset="0"/>
                <a:cs typeface="Calibri" pitchFamily="2" charset="0"/>
              </a:defRPr>
            </a:pPr>
            <a:r>
              <a:t>Rechtliches</a:t>
            </a:r>
          </a:p>
        </p:txBody>
      </p:sp>
      <p:sp>
        <p:nvSpPr>
          <p:cNvPr id="4" name="Fußzeilenplatzhalter 3"/>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3///8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MAwAAaSgAALM0AADHKQAAEAAAACYAAAAIAAAAPRAAAP//wQE="/>
              </a:ext>
            </a:extLst>
          </p:cNvSpPr>
          <p:nvPr>
            <p:ph type="ftr" sz="quarter" idx="3"/>
          </p:nvPr>
        </p:nvSpPr>
        <p:spPr>
          <a:xfrm>
            <a:off x="617220" y="6569075"/>
            <a:ext cx="7949565" cy="222250"/>
          </a:xfrm>
          <a:noFill/>
          <a:ln>
            <a:noFill/>
          </a:ln>
          <a:effectLst/>
        </p:spPr>
        <p:txBody>
          <a:bodyPr vert="horz" wrap="square" lIns="91440" tIns="45720" rIns="91440" bIns="45720" numCol="1" spcCol="215900" anchor="ctr">
            <a:prstTxWarp prst="textNoShape">
              <a:avLst/>
            </a:prstTxWarp>
          </a:bodyPr>
          <a:lstStyle/>
          <a:p>
            <a:pPr marL="0" marR="0" indent="0" algn="l" defTabSz="914400">
              <a:lnSpc>
                <a:spcPct val="100000"/>
              </a:lnSpc>
              <a:spcBef>
                <a:spcPts val="0"/>
              </a:spcBef>
              <a:spcAft>
                <a:spcPts val="0"/>
              </a:spcAft>
              <a:buNone/>
              <a:tabLst/>
              <a:defRPr lang="de-de">
                <a:latin typeface="Calibri" pitchFamily="2" charset="0"/>
                <a:ea typeface="Calibri" pitchFamily="2" charset="0"/>
                <a:cs typeface="Calibri" pitchFamily="2" charset="0"/>
              </a:defRPr>
            </a:pPr>
            <a:r>
              <a:t>14.07.2023| KFA Werra-Meißner</a:t>
            </a:r>
            <a:endParaRPr lang="de-de">
              <a:solidFill>
                <a:srgbClr val="000000"/>
              </a:solidFill>
              <a:latin typeface="Arial" pitchFamily="2" charset="0"/>
              <a:ea typeface="Calibri" pitchFamily="2" charset="0"/>
              <a:cs typeface="Calibri" pitchFamily="2" charset="0"/>
            </a:endParaRPr>
          </a:p>
        </p:txBody>
      </p:sp>
      <p:pic>
        <p:nvPicPr>
          <p:cNvPr id="5" name="Grafik 5"/>
          <p:cNvPicPr>
            <a:picLocks noChangeAspect="1"/>
            <a:extLst>
              <a:ext uri="smNativeData">
                <pr:smNativeData xmlns:pr="smNativeData" val="SMDATA_15_QFaxZBMAAAAlAAAAEQAAAC0AAAAAkAAAAEgAAACQAAAASAAAAAAAAAAAAAAAAAAAAAEAAABQAAAAAAAAAAAA4D8AAAAAAADgPwAAAAAAAOA/AAAAAAAA4D8AAAAAAADgPwAAAAAAAOA/AAAAAAAA4D8AAAAAAADgPwAAAAAAAOA/AAAAAAAA4D8CAAAAjAAAAAEAAAAAAAAA/wAA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BlZWVlDAAAABAAAAAAAAAAAAAAAAAAAAAAAAAAHgAAAGgAAAAAAAAAAAAAAAAAAAAAAAAAAAAAABAnAAAQJwAAAAAAAAAAAAAAAAAAAAAAAAAAAAAAAAAAAAAAAAAAAAAUAAAAAAAAAMDA/wAAAAAAZAAAADIAAAAAAAAAZAAAAAAAAAB/f38ACgAAAB8AAABUAAAA/wAAAP///wEAAAAAAAAAAAAAAAAAAAAAAAAAAAAAAAAAAAAAAAAAAAAAAAJ/f38A7uzhA8zMzADAwP8Af39/AAAAAAAAAAAAAAAAAP///wAAAAAAIQAAABgAAAAUAAAATykAAPANAACfMQAAPxYAABAAAAAmAAAACAAAAP//////////"/>
              </a:ext>
            </a:extLst>
          </p:cNvPicPr>
          <p:nvPr/>
        </p:nvPicPr>
        <p:blipFill>
          <a:blip r:embed="rId3"/>
          <a:stretch>
            <a:fillRect/>
          </a:stretch>
        </p:blipFill>
        <p:spPr>
          <a:xfrm>
            <a:off x="6715125" y="2265680"/>
            <a:ext cx="1351280" cy="1350645"/>
          </a:xfrm>
          <a:prstGeom prst="rect">
            <a:avLst/>
          </a:prstGeom>
          <a:solidFill>
            <a:srgbClr val="FF0000"/>
          </a:solidFill>
          <a:ln>
            <a:noFill/>
          </a:ln>
          <a:effectLst/>
        </p:spPr>
      </p:pic>
    </p:spTree>
  </p:cSld>
  <p:clrMapOvr>
    <a:masterClrMapping/>
  </p:clrMapOvr>
  <p:timing>
    <p:tnLst>
      <p:par>
        <p:cTn id="1" dur="indefinite" restart="never" nodeType="tmRoot"/>
      </p:par>
    </p:tnLst>
  </p:timing>
</p:sld>
</file>

<file path=ppt/slides/slide5.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Fußzeilenplatzhalter 3"/>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H9/fwDu7OEDzMzMAMDA/wB/f38AAAAAAAAAAAAAAAAAAAAAAAAAAAAhAAAAGAAAABQAAADMAwAAaSgAALM0AADHKQAAEAAAACYAAAAIAAAAPZAAAH8AAAA="/>
              </a:ext>
            </a:extLst>
          </p:cNvSpPr>
          <p:nvPr>
            <p:ph type="ftr" sz="quarter" idx="3"/>
          </p:nvPr>
        </p:nvSpPr>
        <p:spPr>
          <a:xfrm>
            <a:off x="617220" y="6569075"/>
            <a:ext cx="7949565" cy="222250"/>
          </a:xfrm>
          <a:noFill/>
        </p:spPr>
        <p:txBody>
          <a:bodyPr vert="horz" wrap="square" lIns="91440" tIns="45720" rIns="91440" bIns="45720" numCol="1" spcCol="215900" anchor="ctr">
            <a:prstTxWarp prst="textNoShape">
              <a:avLst/>
            </a:prstTxWarp>
          </a:bodyPr>
          <a:lstStyle>
            <a:lvl1pPr>
              <a:defRPr lang="de-de">
                <a:solidFill>
                  <a:schemeClr val="tx1"/>
                </a:solidFill>
                <a:latin typeface="Calibri" pitchFamily="2" charset="0"/>
                <a:ea typeface="Calibri" pitchFamily="2" charset="0"/>
                <a:cs typeface="Calibri" pitchFamily="2" charset="0"/>
              </a:defRPr>
            </a:lvl1pPr>
            <a:lvl2pPr marL="742950" indent="-285750">
              <a:defRPr lang="de-de">
                <a:solidFill>
                  <a:schemeClr val="tx1"/>
                </a:solidFill>
                <a:latin typeface="Calibri" pitchFamily="2" charset="0"/>
                <a:ea typeface="Calibri" pitchFamily="2" charset="0"/>
                <a:cs typeface="Calibri" pitchFamily="2" charset="0"/>
              </a:defRPr>
            </a:lvl2pPr>
            <a:lvl3pPr marL="1143000" indent="-228600">
              <a:defRPr lang="de-de">
                <a:solidFill>
                  <a:schemeClr val="tx1"/>
                </a:solidFill>
                <a:latin typeface="Calibri" pitchFamily="2" charset="0"/>
                <a:ea typeface="Calibri" pitchFamily="2" charset="0"/>
                <a:cs typeface="Calibri" pitchFamily="2" charset="0"/>
              </a:defRPr>
            </a:lvl3pPr>
            <a:lvl4pPr marL="1600200" indent="-228600">
              <a:defRPr lang="de-de">
                <a:solidFill>
                  <a:schemeClr val="tx1"/>
                </a:solidFill>
                <a:latin typeface="Calibri" pitchFamily="2" charset="0"/>
                <a:ea typeface="Calibri" pitchFamily="2" charset="0"/>
                <a:cs typeface="Calibri" pitchFamily="2" charset="0"/>
              </a:defRPr>
            </a:lvl4pPr>
            <a:lvl5pPr marL="2057400" indent="-228600">
              <a:defRPr lang="de-de">
                <a:solidFill>
                  <a:schemeClr val="tx1"/>
                </a:solidFill>
                <a:latin typeface="Calibri" pitchFamily="2" charset="0"/>
                <a:ea typeface="Calibri" pitchFamily="2" charset="0"/>
                <a:cs typeface="Calibri" pitchFamily="2" charset="0"/>
              </a:defRPr>
            </a:lvl5pPr>
            <a:lvl6pPr marL="2514600" indent="-228600">
              <a:spcBef>
                <a:spcPts val="0"/>
              </a:spcBef>
              <a:spcAft>
                <a:spcPts val="0"/>
              </a:spcAft>
              <a:defRPr lang="de-de">
                <a:solidFill>
                  <a:schemeClr val="tx1"/>
                </a:solidFill>
                <a:latin typeface="Calibri" pitchFamily="2" charset="0"/>
                <a:ea typeface="Calibri" pitchFamily="2" charset="0"/>
                <a:cs typeface="Calibri" pitchFamily="2" charset="0"/>
              </a:defRPr>
            </a:lvl6pPr>
            <a:lvl7pPr marL="2971800" indent="-228600">
              <a:spcBef>
                <a:spcPts val="0"/>
              </a:spcBef>
              <a:spcAft>
                <a:spcPts val="0"/>
              </a:spcAft>
              <a:defRPr lang="de-de">
                <a:solidFill>
                  <a:schemeClr val="tx1"/>
                </a:solidFill>
                <a:latin typeface="Calibri" pitchFamily="2" charset="0"/>
                <a:ea typeface="Calibri" pitchFamily="2" charset="0"/>
                <a:cs typeface="Calibri" pitchFamily="2" charset="0"/>
              </a:defRPr>
            </a:lvl7pPr>
            <a:lvl8pPr marL="3429000" indent="-228600">
              <a:spcBef>
                <a:spcPts val="0"/>
              </a:spcBef>
              <a:spcAft>
                <a:spcPts val="0"/>
              </a:spcAft>
              <a:defRPr lang="de-de">
                <a:solidFill>
                  <a:schemeClr val="tx1"/>
                </a:solidFill>
                <a:latin typeface="Calibri" pitchFamily="2" charset="0"/>
                <a:ea typeface="Calibri" pitchFamily="2" charset="0"/>
                <a:cs typeface="Calibri" pitchFamily="2" charset="0"/>
              </a:defRPr>
            </a:lvl8pPr>
            <a:lvl9pPr marL="3886200" indent="-228600">
              <a:spcBef>
                <a:spcPts val="0"/>
              </a:spcBef>
              <a:spcAft>
                <a:spcPts val="0"/>
              </a:spcAft>
              <a:defRPr lang="de-de">
                <a:solidFill>
                  <a:schemeClr val="tx1"/>
                </a:solidFill>
                <a:latin typeface="Calibri" pitchFamily="2" charset="0"/>
                <a:ea typeface="Calibri" pitchFamily="2" charset="0"/>
                <a:cs typeface="Calibri" pitchFamily="2" charset="0"/>
              </a:defRPr>
            </a:lvl9pPr>
          </a:lstStyle>
          <a:p>
            <a:pPr>
              <a:spcBef>
                <a:spcPts val="0"/>
              </a:spcBef>
              <a:spcAft>
                <a:spcPts val="0"/>
              </a:spcAft>
              <a:defRPr lang="de-de"/>
            </a:pPr>
            <a:r>
              <a:t>14.07.2023| KFA Werra-Meißner</a:t>
            </a:r>
            <a:endParaRPr lang="de-de">
              <a:solidFill>
                <a:srgbClr val="000000"/>
              </a:solidFill>
              <a:latin typeface="Arial" pitchFamily="2" charset="0"/>
              <a:ea typeface="Calibri" pitchFamily="2" charset="0"/>
              <a:cs typeface="Calibri" pitchFamily="2" charset="0"/>
            </a:endParaRPr>
          </a:p>
        </p:txBody>
      </p:sp>
      <p:sp>
        <p:nvSpPr>
          <p:cNvPr id="3" name="Titel 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AAAAAH9/fwDu7OEDzMzMAMDA/wB/f38AAAAAAAAAAAAAAAAAAAAAAAAAAAAhAAAAGAAAABQAAADkAwAAMwcAALM0AAC0CgAAEAAAACYAAAAIAAAAAQAAAAAAAAA="/>
              </a:ext>
            </a:extLst>
          </p:cNvSpPr>
          <p:nvPr>
            <p:ph type="title"/>
          </p:nvPr>
        </p:nvSpPr>
        <p:spPr>
          <a:xfrm>
            <a:off x="632460" y="1170305"/>
            <a:ext cx="7934325" cy="569595"/>
          </a:xfrm>
        </p:spPr>
        <p:txBody>
          <a:bodyPr/>
          <a:lstStyle/>
          <a:p>
            <a:pPr algn="ctr">
              <a:defRPr lang="de-de"/>
            </a:pPr>
            <a:r>
              <a:rPr lang="de-de" sz="2400" b="1"/>
              <a:t>WMK - Mannschaften und Klassenstärken 2023/24</a:t>
            </a:r>
            <a:endParaRPr lang="de-de" sz="2400" b="1"/>
          </a:p>
        </p:txBody>
      </p:sp>
      <p:sp>
        <p:nvSpPr>
          <p:cNvPr id="4" name="Inhaltsplatzhalter 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AAAAAH9/fwDu7OEDzMzMAMDA/wB/f38AAAAAAAAAAAAAAAAAAAAAAAAAAAAhAAAAGAAAABQAAADNAwAAQwwAAJI0AADVJAAAEAAAACYAAAAIAAAAPRAAAAAAAAA="/>
              </a:ext>
            </a:extLst>
          </p:cNvSpPr>
          <p:nvPr>
            <p:ph type="body" idx="1"/>
          </p:nvPr>
        </p:nvSpPr>
        <p:spPr>
          <a:xfrm>
            <a:off x="617855" y="1993265"/>
            <a:ext cx="7927975" cy="3994150"/>
          </a:xfrm>
        </p:spPr>
        <p:txBody>
          <a:bodyPr vert="horz" wrap="square" lIns="0" tIns="0" rIns="0" bIns="0" numCol="1" spcCol="215900" anchor="t">
            <a:prstTxWarp prst="textNoShape">
              <a:avLst/>
            </a:prstTxWarp>
          </a:bodyPr>
          <a:lstStyle/>
          <a:p>
            <a:pPr marL="342900" indent="-342900">
              <a:buFont typeface="Arial" pitchFamily="2" charset="0"/>
              <a:buChar char="•"/>
              <a:defRPr lang="de-de"/>
            </a:pPr>
          </a:p>
          <a:p>
            <a:pPr marL="342900" indent="-342900">
              <a:buFont typeface="Arial" pitchFamily="2" charset="0"/>
              <a:buChar char="•"/>
              <a:defRPr lang="de-de"/>
            </a:pPr>
            <a:endParaRPr lang="de-de" sz="2000"/>
          </a:p>
          <a:p>
            <a:pPr marL="285750" indent="-285750">
              <a:buFont typeface="Arial" pitchFamily="2" charset="0"/>
              <a:buChar char="•"/>
              <a:defRPr lang="de-de"/>
            </a:pPr>
            <a:endParaRPr lang="de-de" sz="2000" b="1"/>
          </a:p>
          <a:p>
            <a:pPr marL="285750" indent="-285750">
              <a:buFont typeface="Arial" pitchFamily="2" charset="0"/>
              <a:buChar char="•"/>
              <a:defRPr lang="de-de"/>
            </a:pPr>
            <a:endParaRPr lang="de-de" sz="2000" b="1"/>
          </a:p>
          <a:p>
            <a:pPr>
              <a:defRPr lang="de-de"/>
            </a:pPr>
            <a:endParaRPr lang="de-de" b="1"/>
          </a:p>
          <a:p>
            <a:pPr>
              <a:defRPr lang="de-de"/>
            </a:pPr>
            <a:endParaRPr lang="de-de" b="1"/>
          </a:p>
          <a:p>
            <a:pPr marL="285750" indent="-285750">
              <a:buFont typeface="Wingdings" pitchFamily="0" charset="2"/>
              <a:buChar char="Ø"/>
              <a:defRPr lang="de-de"/>
            </a:pPr>
            <a:endParaRPr lang="de-de" b="1"/>
          </a:p>
          <a:p>
            <a:pPr>
              <a:defRPr lang="de-de"/>
            </a:pPr>
            <a:endParaRPr lang="de-de" b="1"/>
          </a:p>
          <a:p>
            <a:pPr marL="285750" indent="-285750">
              <a:buFont typeface="Wingdings" pitchFamily="0" charset="2"/>
              <a:buChar char="Ø"/>
              <a:defRPr lang="de-de"/>
            </a:pPr>
            <a:endParaRPr lang="de-de" b="1"/>
          </a:p>
          <a:p>
            <a:pPr marL="285750" indent="-285750">
              <a:buFont typeface="Wingdings" pitchFamily="0" charset="2"/>
              <a:buChar char="Ø"/>
              <a:defRPr lang="de-de"/>
            </a:pPr>
            <a:endParaRPr lang="de-de" b="1"/>
          </a:p>
          <a:p>
            <a:pPr marL="285750" indent="-285750">
              <a:buFont typeface="Wingdings" pitchFamily="0" charset="2"/>
              <a:buChar char="Ø"/>
              <a:defRPr lang="de-de"/>
            </a:pPr>
            <a:endParaRPr lang="de-de" b="1"/>
          </a:p>
        </p:txBody>
      </p:sp>
      <p:graphicFrame>
        <p:nvGraphicFramePr>
          <p:cNvPr id="5" name=""/>
          <p:cNvGraphicFramePr>
            <a:graphicFrameLocks noGrp="1"/>
          </p:cNvGraphicFramePr>
          <p:nvPr/>
        </p:nvGraphicFramePr>
        <p:xfrm>
          <a:off x="257175" y="1811020"/>
          <a:ext cx="8646795" cy="4528185"/>
        </p:xfrm>
        <a:graphic>
          <a:graphicData uri="http://schemas.openxmlformats.org/drawingml/2006/table">
            <a:tbl>
              <a:tblPr>
                <a:noFill/>
              </a:tblPr>
              <a:tblGrid>
                <a:gridCol w="191135"/>
                <a:gridCol w="1552575"/>
                <a:gridCol w="191135"/>
                <a:gridCol w="1552575"/>
                <a:gridCol w="198755"/>
                <a:gridCol w="1663700"/>
                <a:gridCol w="198755"/>
                <a:gridCol w="1353820"/>
                <a:gridCol w="163195"/>
                <a:gridCol w="1581150"/>
              </a:tblGrid>
              <a:tr h="198120">
                <a:tc>
                  <a:txBody>
                    <a:bodyPr vert="horz" wrap="square" numCol="1"/>
                    <a:lstStyle/>
                    <a:p>
                      <a:pPr marL="0" marR="0" indent="0" algn="ctr">
                        <a:buNone/>
                        <a:defRPr lang="de-de"/>
                      </a:pPr>
                      <a:r>
                        <a:rPr lang="de-de" sz="800">
                          <a:solidFill>
                            <a:srgbClr val="000000"/>
                          </a:solidFill>
                          <a:latin typeface="Arial" pitchFamily="2" charset="0"/>
                          <a:ea typeface="Calibri" pitchFamily="2" charset="0"/>
                          <a:cs typeface="Calibri" pitchFamily="2" charset="0"/>
                        </a:rPr>
                        <a:t> </a:t>
                      </a:r>
                      <a:endParaRPr lang="de-de" sz="800">
                        <a:solidFill>
                          <a:srgbClr val="000000"/>
                        </a:solidFill>
                        <a:latin typeface="Arial" pitchFamily="2" charset="0"/>
                        <a:ea typeface="Calibri" pitchFamily="2" charset="0"/>
                        <a:cs typeface="Calibri" pitchFamily="2" charset="0"/>
                      </a:endParaRPr>
                    </a:p>
                  </a:txBody>
                  <a:tcPr anchor="b"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noFill/>
                  </a:tcPr>
                </a:tc>
                <a:tc>
                  <a:txBody>
                    <a:bodyPr vert="horz" wrap="square" numCol="1"/>
                    <a:lstStyle/>
                    <a:p>
                      <a:pPr marL="0" marR="0" indent="0" algn="ctr">
                        <a:buNone/>
                        <a:defRPr lang="de-de"/>
                      </a:pPr>
                      <a:r>
                        <a:rPr lang="de-de" sz="1100" b="1">
                          <a:solidFill>
                            <a:srgbClr val="000000"/>
                          </a:solidFill>
                          <a:latin typeface="Arial" pitchFamily="2" charset="0"/>
                          <a:ea typeface="Calibri" pitchFamily="2" charset="0"/>
                          <a:cs typeface="Calibri" pitchFamily="2" charset="0"/>
                        </a:rPr>
                        <a:t>KOL 14</a:t>
                      </a:r>
                      <a:endParaRPr lang="de-de" sz="1100" b="1">
                        <a:solidFill>
                          <a:srgbClr val="000000"/>
                        </a:solidFill>
                        <a:latin typeface="Arial" pitchFamily="2" charset="0"/>
                        <a:ea typeface="Calibri" pitchFamily="2" charset="0"/>
                        <a:cs typeface="Calibri" pitchFamily="2" charset="0"/>
                      </a:endParaRPr>
                    </a:p>
                  </a:txBody>
                  <a:tcPr anchor="b"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noFill/>
                  </a:tcPr>
                </a:tc>
                <a:tc>
                  <a:txBody>
                    <a:bodyPr vert="horz" wrap="square" numCol="1"/>
                    <a:lstStyle/>
                    <a:p>
                      <a:pPr marL="0" marR="0" indent="0" algn="ctr">
                        <a:buNone/>
                        <a:defRPr lang="de-de"/>
                      </a:pPr>
                      <a:r>
                        <a:rPr lang="de-de" sz="800">
                          <a:solidFill>
                            <a:srgbClr val="000000"/>
                          </a:solidFill>
                          <a:latin typeface="Arial" pitchFamily="2" charset="0"/>
                          <a:ea typeface="Calibri" pitchFamily="2" charset="0"/>
                          <a:cs typeface="Calibri" pitchFamily="2" charset="0"/>
                        </a:rPr>
                        <a:t> </a:t>
                      </a:r>
                      <a:endParaRPr lang="de-de" sz="800">
                        <a:solidFill>
                          <a:srgbClr val="000000"/>
                        </a:solidFill>
                        <a:latin typeface="Arial" pitchFamily="2" charset="0"/>
                        <a:ea typeface="Calibri" pitchFamily="2" charset="0"/>
                        <a:cs typeface="Calibri" pitchFamily="2" charset="0"/>
                      </a:endParaRPr>
                    </a:p>
                  </a:txBody>
                  <a:tcPr anchor="b"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noFill/>
                  </a:tcPr>
                </a:tc>
                <a:tc>
                  <a:txBody>
                    <a:bodyPr vert="horz" wrap="square" numCol="1"/>
                    <a:lstStyle/>
                    <a:p>
                      <a:pPr marL="0" marR="0" indent="0" algn="ctr">
                        <a:buNone/>
                        <a:defRPr lang="de-de"/>
                      </a:pPr>
                      <a:r>
                        <a:rPr lang="de-de" sz="1100" b="1">
                          <a:solidFill>
                            <a:srgbClr val="000000"/>
                          </a:solidFill>
                          <a:latin typeface="Arial" pitchFamily="2" charset="0"/>
                          <a:ea typeface="Calibri" pitchFamily="2" charset="0"/>
                          <a:cs typeface="Calibri" pitchFamily="2" charset="0"/>
                        </a:rPr>
                        <a:t>KLA 14</a:t>
                      </a:r>
                      <a:endParaRPr lang="de-de" sz="1100" b="1">
                        <a:solidFill>
                          <a:srgbClr val="000000"/>
                        </a:solidFill>
                        <a:latin typeface="Arial" pitchFamily="2" charset="0"/>
                        <a:ea typeface="Calibri" pitchFamily="2" charset="0"/>
                        <a:cs typeface="Calibri" pitchFamily="2" charset="0"/>
                      </a:endParaRPr>
                    </a:p>
                  </a:txBody>
                  <a:tcPr anchor="b"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noFill/>
                  </a:tcPr>
                </a:tc>
                <a:tc>
                  <a:txBody>
                    <a:bodyPr vert="horz" wrap="square" numCol="1"/>
                    <a:lstStyle/>
                    <a:p>
                      <a:pPr marL="0" marR="0" indent="0" algn="ctr">
                        <a:buNone/>
                        <a:defRPr lang="de-de"/>
                      </a:pPr>
                      <a:r>
                        <a:rPr lang="de-de" sz="800">
                          <a:solidFill>
                            <a:srgbClr val="000000"/>
                          </a:solidFill>
                          <a:latin typeface="Arial" pitchFamily="2" charset="0"/>
                          <a:ea typeface="Calibri" pitchFamily="2" charset="0"/>
                          <a:cs typeface="Calibri" pitchFamily="2" charset="0"/>
                        </a:rPr>
                        <a:t> </a:t>
                      </a:r>
                      <a:endParaRPr lang="de-de" sz="800">
                        <a:solidFill>
                          <a:srgbClr val="000000"/>
                        </a:solidFill>
                        <a:latin typeface="Arial" pitchFamily="2" charset="0"/>
                        <a:ea typeface="Calibri" pitchFamily="2" charset="0"/>
                        <a:cs typeface="Calibri" pitchFamily="2" charset="0"/>
                      </a:endParaRPr>
                    </a:p>
                  </a:txBody>
                  <a:tcPr anchor="b"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noFill/>
                  </a:tcPr>
                </a:tc>
                <a:tc>
                  <a:txBody>
                    <a:bodyPr vert="horz" wrap="square" numCol="1"/>
                    <a:lstStyle/>
                    <a:p>
                      <a:pPr marL="0" marR="0" indent="0" algn="ctr">
                        <a:buNone/>
                        <a:defRPr lang="de-de"/>
                      </a:pPr>
                      <a:r>
                        <a:rPr lang="de-de" sz="1100" b="1">
                          <a:solidFill>
                            <a:srgbClr val="000000"/>
                          </a:solidFill>
                          <a:latin typeface="Arial" pitchFamily="2" charset="0"/>
                          <a:ea typeface="Calibri" pitchFamily="2" charset="0"/>
                          <a:cs typeface="Calibri" pitchFamily="2" charset="0"/>
                        </a:rPr>
                        <a:t>KLB 14</a:t>
                      </a:r>
                      <a:endParaRPr lang="de-de" sz="1100" b="1">
                        <a:solidFill>
                          <a:srgbClr val="000000"/>
                        </a:solidFill>
                        <a:latin typeface="Arial" pitchFamily="2" charset="0"/>
                        <a:ea typeface="Calibri" pitchFamily="2" charset="0"/>
                        <a:cs typeface="Calibri" pitchFamily="2" charset="0"/>
                      </a:endParaRPr>
                    </a:p>
                  </a:txBody>
                  <a:tcPr anchor="b"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noFill/>
                  </a:tcPr>
                </a:tc>
                <a:tc>
                  <a:txBody>
                    <a:bodyPr vert="horz" wrap="square" numCol="1"/>
                    <a:lstStyle/>
                    <a:p>
                      <a:pPr marL="0" marR="0" indent="0" algn="ctr">
                        <a:buNone/>
                        <a:defRPr lang="de-de"/>
                      </a:pPr>
                      <a:r>
                        <a:rPr lang="de-de" sz="800">
                          <a:solidFill>
                            <a:srgbClr val="000000"/>
                          </a:solidFill>
                          <a:latin typeface="Arial" pitchFamily="2" charset="0"/>
                          <a:ea typeface="Calibri" pitchFamily="2" charset="0"/>
                          <a:cs typeface="Calibri" pitchFamily="2" charset="0"/>
                        </a:rPr>
                        <a:t> </a:t>
                      </a:r>
                      <a:endParaRPr lang="de-de" sz="800">
                        <a:solidFill>
                          <a:srgbClr val="000000"/>
                        </a:solidFill>
                        <a:latin typeface="Arial" pitchFamily="2" charset="0"/>
                        <a:ea typeface="Calibri" pitchFamily="2" charset="0"/>
                        <a:cs typeface="Calibri" pitchFamily="2" charset="0"/>
                      </a:endParaRPr>
                    </a:p>
                  </a:txBody>
                  <a:tcPr anchor="b"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noFill/>
                  </a:tcPr>
                </a:tc>
                <a:tc>
                  <a:txBody>
                    <a:bodyPr vert="horz" wrap="square" numCol="1"/>
                    <a:lstStyle/>
                    <a:p>
                      <a:pPr marL="0" marR="0" indent="0" algn="ctr">
                        <a:buNone/>
                        <a:defRPr lang="de-de"/>
                      </a:pPr>
                      <a:r>
                        <a:rPr lang="de-de" sz="1100" b="1">
                          <a:solidFill>
                            <a:srgbClr val="000000"/>
                          </a:solidFill>
                          <a:latin typeface="Arial" pitchFamily="2" charset="0"/>
                          <a:ea typeface="Calibri" pitchFamily="2" charset="0"/>
                          <a:cs typeface="Calibri" pitchFamily="2" charset="0"/>
                        </a:rPr>
                        <a:t>KLC 1 (9) </a:t>
                      </a:r>
                      <a:endParaRPr lang="de-de" sz="1100" b="1">
                        <a:solidFill>
                          <a:srgbClr val="000000"/>
                        </a:solidFill>
                        <a:latin typeface="Arial" pitchFamily="2" charset="0"/>
                        <a:ea typeface="Calibri" pitchFamily="2" charset="0"/>
                        <a:cs typeface="Calibri" pitchFamily="2" charset="0"/>
                      </a:endParaRPr>
                    </a:p>
                  </a:txBody>
                  <a:tcPr anchor="b"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noFill/>
                  </a:tcPr>
                </a:tc>
                <a:tc>
                  <a:txBody>
                    <a:bodyPr vert="horz" wrap="square" numCol="1"/>
                    <a:lstStyle/>
                    <a:p>
                      <a:pPr marL="0" marR="0" indent="0" algn="ctr">
                        <a:buNone/>
                        <a:defRPr lang="de-de"/>
                      </a:pPr>
                      <a:r>
                        <a:rPr lang="de-de" sz="800">
                          <a:solidFill>
                            <a:srgbClr val="000000"/>
                          </a:solidFill>
                          <a:latin typeface="Arial" pitchFamily="2" charset="0"/>
                          <a:ea typeface="Calibri" pitchFamily="2" charset="0"/>
                          <a:cs typeface="Calibri" pitchFamily="2" charset="0"/>
                        </a:rPr>
                        <a:t> </a:t>
                      </a:r>
                      <a:endParaRPr lang="de-de" sz="800">
                        <a:solidFill>
                          <a:srgbClr val="000000"/>
                        </a:solidFill>
                        <a:latin typeface="Arial" pitchFamily="2" charset="0"/>
                        <a:ea typeface="Calibri" pitchFamily="2" charset="0"/>
                        <a:cs typeface="Calibri" pitchFamily="2" charset="0"/>
                      </a:endParaRPr>
                    </a:p>
                  </a:txBody>
                  <a:tcPr anchor="b"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noFill/>
                  </a:tcPr>
                </a:tc>
                <a:tc>
                  <a:txBody>
                    <a:bodyPr vert="horz" wrap="square" numCol="1"/>
                    <a:lstStyle/>
                    <a:p>
                      <a:pPr marL="0" marR="0" indent="0" algn="ctr">
                        <a:buNone/>
                        <a:defRPr lang="de-de"/>
                      </a:pPr>
                      <a:r>
                        <a:rPr lang="de-de" sz="1100" b="1">
                          <a:solidFill>
                            <a:srgbClr val="000000"/>
                          </a:solidFill>
                          <a:latin typeface="Arial" pitchFamily="2" charset="0"/>
                          <a:ea typeface="Calibri" pitchFamily="2" charset="0"/>
                          <a:cs typeface="Calibri" pitchFamily="2" charset="0"/>
                        </a:rPr>
                        <a:t>KLC 2 (9)</a:t>
                      </a:r>
                      <a:endParaRPr lang="de-de" sz="1100" b="1">
                        <a:solidFill>
                          <a:srgbClr val="000000"/>
                        </a:solidFill>
                        <a:latin typeface="Arial" pitchFamily="2" charset="0"/>
                        <a:ea typeface="Calibri" pitchFamily="2" charset="0"/>
                        <a:cs typeface="Calibri" pitchFamily="2" charset="0"/>
                      </a:endParaRPr>
                    </a:p>
                  </a:txBody>
                  <a:tcPr anchor="b"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noFill/>
                  </a:tcPr>
                </a:tc>
                <a:extLst>
                  <a:ext uri="smNativeData">
                    <pr:rowheight xmlns="" xmlns:pr="smNativeData" dt="1689343552" type="min" val="198120"/>
                  </a:ext>
                </a:extLst>
              </a:tr>
              <a:tr h="252730">
                <a:tc>
                  <a:txBody>
                    <a:bodyPr vert="horz" wrap="square" numCol="1"/>
                    <a:lstStyle/>
                    <a:p>
                      <a:pPr marL="0" marR="0" indent="0" algn="l">
                        <a:buNone/>
                        <a:defRPr lang="de-de"/>
                      </a:pPr>
                      <a:r>
                        <a:rPr lang="de-de" sz="800">
                          <a:solidFill>
                            <a:srgbClr val="000000"/>
                          </a:solidFill>
                          <a:latin typeface="Arial" pitchFamily="2" charset="0"/>
                          <a:ea typeface="Calibri" pitchFamily="2" charset="0"/>
                          <a:cs typeface="Calibri" pitchFamily="2" charset="0"/>
                        </a:rPr>
                        <a:t> </a:t>
                      </a:r>
                      <a:endParaRPr lang="de-de" sz="800">
                        <a:solidFill>
                          <a:srgbClr val="000000"/>
                        </a:solidFill>
                        <a:latin typeface="Arial" pitchFamily="2" charset="0"/>
                        <a:ea typeface="Calibri" pitchFamily="2" charset="0"/>
                        <a:cs typeface="Calibri" pitchFamily="2" charset="0"/>
                      </a:endParaRPr>
                    </a:p>
                  </a:txBody>
                  <a:tcPr anchor="ctr" marL="6350" marR="6350" marT="6350" marB="0">
                    <a:lnL>
                      <a:noFill/>
                    </a:lnL>
                    <a:lnR>
                      <a:noFill/>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solidFill>
                      <a:srgbClr val="BFBFBF"/>
                    </a:solidFill>
                  </a:tcPr>
                </a:tc>
                <a:tc>
                  <a:txBody>
                    <a:bodyPr vert="horz" wrap="square" numCol="1"/>
                    <a:lstStyle/>
                    <a:p>
                      <a:pPr marL="0" marR="0" indent="0" algn="l">
                        <a:buNone/>
                        <a:defRPr lang="de-de"/>
                      </a:pPr>
                      <a:r>
                        <a:rPr lang="de-de" sz="800">
                          <a:solidFill>
                            <a:srgbClr val="000000"/>
                          </a:solidFill>
                          <a:latin typeface="Arial" pitchFamily="2" charset="0"/>
                          <a:ea typeface="Calibri" pitchFamily="2" charset="0"/>
                          <a:cs typeface="Calibri" pitchFamily="2" charset="0"/>
                        </a:rPr>
                        <a:t> </a:t>
                      </a:r>
                      <a:endParaRPr lang="de-de" sz="800">
                        <a:solidFill>
                          <a:srgbClr val="000000"/>
                        </a:solidFill>
                        <a:latin typeface="Arial" pitchFamily="2" charset="0"/>
                        <a:ea typeface="Calibri" pitchFamily="2" charset="0"/>
                        <a:cs typeface="Calibri" pitchFamily="2" charset="0"/>
                      </a:endParaRPr>
                    </a:p>
                  </a:txBody>
                  <a:tcPr anchor="ctr" marL="6350" marR="6350" marT="6350" marB="0">
                    <a:lnL>
                      <a:noFill/>
                    </a:lnL>
                    <a:lnR>
                      <a:noFill/>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solidFill>
                      <a:srgbClr val="C0C0C0"/>
                    </a:solidFill>
                  </a:tcPr>
                </a:tc>
                <a:tc>
                  <a:txBody>
                    <a:bodyPr vert="horz" wrap="square" numCol="1"/>
                    <a:lstStyle/>
                    <a:p>
                      <a:pPr marL="0" marR="0" indent="0" algn="ctr">
                        <a:buNone/>
                        <a:defRPr lang="de-de"/>
                      </a:pPr>
                      <a:r>
                        <a:rPr lang="de-de" sz="800">
                          <a:solidFill>
                            <a:srgbClr val="000000"/>
                          </a:solidFill>
                          <a:latin typeface="Arial" pitchFamily="2" charset="0"/>
                          <a:ea typeface="Calibri" pitchFamily="2" charset="0"/>
                          <a:cs typeface="Calibri" pitchFamily="2" charset="0"/>
                        </a:rPr>
                        <a:t> </a:t>
                      </a:r>
                      <a:endParaRPr lang="de-de" sz="800">
                        <a:solidFill>
                          <a:srgbClr val="000000"/>
                        </a:solidFill>
                        <a:latin typeface="Arial" pitchFamily="2" charset="0"/>
                        <a:ea typeface="Calibri" pitchFamily="2" charset="0"/>
                        <a:cs typeface="Calibri" pitchFamily="2" charset="0"/>
                      </a:endParaRPr>
                    </a:p>
                  </a:txBody>
                  <a:tcPr anchor="ctr" marL="6350" marR="6350" marT="6350" marB="0">
                    <a:lnL>
                      <a:noFill/>
                    </a:lnL>
                    <a:lnR>
                      <a:noFill/>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solidFill>
                      <a:srgbClr val="C0C0C0"/>
                    </a:solidFill>
                  </a:tcPr>
                </a:tc>
                <a:tc>
                  <a:txBody>
                    <a:bodyPr vert="horz" wrap="square" numCol="1"/>
                    <a:lstStyle/>
                    <a:p>
                      <a:pPr marL="0" marR="0" indent="0" algn="l">
                        <a:buNone/>
                        <a:defRPr lang="de-de"/>
                      </a:pPr>
                      <a:r>
                        <a:rPr lang="de-de" sz="800">
                          <a:solidFill>
                            <a:srgbClr val="000000"/>
                          </a:solidFill>
                          <a:latin typeface="Arial" pitchFamily="2" charset="0"/>
                          <a:ea typeface="Calibri" pitchFamily="2" charset="0"/>
                          <a:cs typeface="Calibri" pitchFamily="2" charset="0"/>
                        </a:rPr>
                        <a:t> </a:t>
                      </a:r>
                      <a:endParaRPr lang="de-de" sz="800">
                        <a:solidFill>
                          <a:srgbClr val="000000"/>
                        </a:solidFill>
                        <a:latin typeface="Arial" pitchFamily="2" charset="0"/>
                        <a:ea typeface="Calibri" pitchFamily="2" charset="0"/>
                        <a:cs typeface="Calibri" pitchFamily="2" charset="0"/>
                      </a:endParaRPr>
                    </a:p>
                  </a:txBody>
                  <a:tcPr anchor="ctr" marL="6350" marR="6350" marT="6350" marB="0">
                    <a:lnL>
                      <a:noFill/>
                    </a:lnL>
                    <a:lnR>
                      <a:noFill/>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solidFill>
                      <a:srgbClr val="C0C0C0"/>
                    </a:solidFill>
                  </a:tcPr>
                </a:tc>
                <a:tc>
                  <a:txBody>
                    <a:bodyPr vert="horz" wrap="square" numCol="1"/>
                    <a:lstStyle/>
                    <a:p>
                      <a:pPr marL="0" marR="0" indent="0" algn="ctr">
                        <a:buNone/>
                        <a:defRPr lang="de-de"/>
                      </a:pPr>
                      <a:r>
                        <a:rPr lang="de-de" sz="800">
                          <a:solidFill>
                            <a:srgbClr val="000000"/>
                          </a:solidFill>
                          <a:latin typeface="Arial" pitchFamily="2" charset="0"/>
                          <a:ea typeface="Calibri" pitchFamily="2" charset="0"/>
                          <a:cs typeface="Calibri" pitchFamily="2" charset="0"/>
                        </a:rPr>
                        <a:t> </a:t>
                      </a:r>
                      <a:endParaRPr lang="de-de" sz="800">
                        <a:solidFill>
                          <a:srgbClr val="000000"/>
                        </a:solidFill>
                        <a:latin typeface="Arial" pitchFamily="2" charset="0"/>
                        <a:ea typeface="Calibri" pitchFamily="2" charset="0"/>
                        <a:cs typeface="Calibri" pitchFamily="2" charset="0"/>
                      </a:endParaRPr>
                    </a:p>
                  </a:txBody>
                  <a:tcPr anchor="ctr" marL="6350" marR="6350" marT="6350" marB="0">
                    <a:lnL>
                      <a:noFill/>
                    </a:lnL>
                    <a:lnR>
                      <a:noFill/>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solidFill>
                      <a:srgbClr val="C0C0C0"/>
                    </a:solidFill>
                  </a:tcPr>
                </a:tc>
                <a:tc>
                  <a:txBody>
                    <a:bodyPr vert="horz" wrap="square" numCol="1"/>
                    <a:lstStyle/>
                    <a:p>
                      <a:pPr marL="0" marR="0" indent="0" algn="l">
                        <a:buNone/>
                        <a:defRPr lang="de-de"/>
                      </a:pPr>
                      <a:r>
                        <a:rPr lang="de-de" sz="800">
                          <a:solidFill>
                            <a:srgbClr val="000000"/>
                          </a:solidFill>
                          <a:latin typeface="Arial" pitchFamily="2" charset="0"/>
                          <a:ea typeface="Calibri" pitchFamily="2" charset="0"/>
                          <a:cs typeface="Calibri" pitchFamily="2" charset="0"/>
                        </a:rPr>
                        <a:t> </a:t>
                      </a:r>
                      <a:endParaRPr lang="de-de" sz="800">
                        <a:solidFill>
                          <a:srgbClr val="000000"/>
                        </a:solidFill>
                        <a:latin typeface="Arial" pitchFamily="2" charset="0"/>
                        <a:ea typeface="Calibri" pitchFamily="2" charset="0"/>
                        <a:cs typeface="Calibri" pitchFamily="2" charset="0"/>
                      </a:endParaRPr>
                    </a:p>
                  </a:txBody>
                  <a:tcPr anchor="ctr" marL="6350" marR="6350" marT="6350" marB="0">
                    <a:lnL>
                      <a:noFill/>
                    </a:lnL>
                    <a:lnR>
                      <a:noFill/>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solidFill>
                      <a:srgbClr val="C0C0C0"/>
                    </a:solidFill>
                  </a:tcPr>
                </a:tc>
                <a:tc>
                  <a:txBody>
                    <a:bodyPr vert="horz" wrap="square" numCol="1"/>
                    <a:lstStyle/>
                    <a:p>
                      <a:pPr marL="0" marR="0" indent="0" algn="ctr">
                        <a:buNone/>
                        <a:defRPr lang="de-de"/>
                      </a:pPr>
                      <a:r>
                        <a:rPr lang="de-de" sz="800">
                          <a:solidFill>
                            <a:srgbClr val="000000"/>
                          </a:solidFill>
                          <a:latin typeface="Arial" pitchFamily="2" charset="0"/>
                          <a:ea typeface="Calibri" pitchFamily="2" charset="0"/>
                          <a:cs typeface="Calibri" pitchFamily="2" charset="0"/>
                        </a:rPr>
                        <a:t> </a:t>
                      </a:r>
                      <a:endParaRPr lang="de-de" sz="800">
                        <a:solidFill>
                          <a:srgbClr val="000000"/>
                        </a:solidFill>
                        <a:latin typeface="Arial" pitchFamily="2" charset="0"/>
                        <a:ea typeface="Calibri" pitchFamily="2" charset="0"/>
                        <a:cs typeface="Calibri" pitchFamily="2" charset="0"/>
                      </a:endParaRPr>
                    </a:p>
                  </a:txBody>
                  <a:tcPr anchor="ctr" marL="6350" marR="6350" marT="6350" marB="0">
                    <a:lnL>
                      <a:noFill/>
                    </a:lnL>
                    <a:lnR>
                      <a:noFill/>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solidFill>
                      <a:srgbClr val="C0C0C0"/>
                    </a:solidFill>
                  </a:tcPr>
                </a:tc>
                <a:tc>
                  <a:txBody>
                    <a:bodyPr vert="horz" wrap="square" numCol="1"/>
                    <a:lstStyle/>
                    <a:p>
                      <a:pPr marL="0" marR="0" indent="0" algn="l">
                        <a:buNone/>
                        <a:defRPr lang="de-de"/>
                      </a:pPr>
                      <a:r>
                        <a:rPr lang="de-de" sz="800">
                          <a:solidFill>
                            <a:srgbClr val="000000"/>
                          </a:solidFill>
                          <a:latin typeface="Arial" pitchFamily="2" charset="0"/>
                          <a:ea typeface="Calibri" pitchFamily="2" charset="0"/>
                          <a:cs typeface="Calibri" pitchFamily="2" charset="0"/>
                        </a:rPr>
                        <a:t> </a:t>
                      </a:r>
                      <a:endParaRPr lang="de-de" sz="800">
                        <a:solidFill>
                          <a:srgbClr val="000000"/>
                        </a:solidFill>
                        <a:latin typeface="Arial" pitchFamily="2" charset="0"/>
                        <a:ea typeface="Calibri" pitchFamily="2" charset="0"/>
                        <a:cs typeface="Calibri" pitchFamily="2" charset="0"/>
                      </a:endParaRPr>
                    </a:p>
                  </a:txBody>
                  <a:tcPr anchor="ctr" marL="6350" marR="6350" marT="6350" marB="0">
                    <a:lnL>
                      <a:noFill/>
                    </a:lnL>
                    <a:lnR>
                      <a:noFill/>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solidFill>
                      <a:srgbClr val="C0C0C0"/>
                    </a:solidFill>
                  </a:tcPr>
                </a:tc>
                <a:tc>
                  <a:txBody>
                    <a:bodyPr vert="horz" wrap="square" numCol="1"/>
                    <a:lstStyle/>
                    <a:p>
                      <a:pPr marL="0" marR="0" indent="0" algn="l">
                        <a:buNone/>
                        <a:defRPr lang="de-de"/>
                      </a:pPr>
                      <a:r>
                        <a:rPr lang="de-de" sz="800">
                          <a:solidFill>
                            <a:srgbClr val="000000"/>
                          </a:solidFill>
                          <a:latin typeface="Arial" pitchFamily="2" charset="0"/>
                          <a:ea typeface="Calibri" pitchFamily="2" charset="0"/>
                          <a:cs typeface="Calibri" pitchFamily="2" charset="0"/>
                        </a:rPr>
                        <a:t> </a:t>
                      </a:r>
                      <a:endParaRPr lang="de-de" sz="800">
                        <a:solidFill>
                          <a:srgbClr val="000000"/>
                        </a:solidFill>
                        <a:latin typeface="Arial" pitchFamily="2" charset="0"/>
                        <a:ea typeface="Calibri" pitchFamily="2" charset="0"/>
                        <a:cs typeface="Calibri" pitchFamily="2" charset="0"/>
                      </a:endParaRPr>
                    </a:p>
                  </a:txBody>
                  <a:tcPr anchor="ctr" marL="6350" marR="6350" marT="6350" marB="0">
                    <a:lnL>
                      <a:noFill/>
                    </a:lnL>
                    <a:lnR>
                      <a:noFill/>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solidFill>
                      <a:srgbClr val="C0C0C0"/>
                    </a:solidFill>
                  </a:tcPr>
                </a:tc>
                <a:tc>
                  <a:txBody>
                    <a:bodyPr vert="horz" wrap="square" numCol="1"/>
                    <a:lstStyle/>
                    <a:p>
                      <a:pPr marL="0" marR="0" indent="0" algn="l">
                        <a:buNone/>
                        <a:defRPr lang="de-de"/>
                      </a:pPr>
                      <a:r>
                        <a:rPr lang="de-de" sz="800">
                          <a:solidFill>
                            <a:srgbClr val="000000"/>
                          </a:solidFill>
                          <a:latin typeface="Arial" pitchFamily="2" charset="0"/>
                          <a:ea typeface="Calibri" pitchFamily="2" charset="0"/>
                          <a:cs typeface="Calibri" pitchFamily="2" charset="0"/>
                        </a:rPr>
                        <a:t> </a:t>
                      </a:r>
                      <a:endParaRPr lang="de-de" sz="800">
                        <a:solidFill>
                          <a:srgbClr val="000000"/>
                        </a:solidFill>
                        <a:latin typeface="Arial" pitchFamily="2" charset="0"/>
                        <a:ea typeface="Calibri" pitchFamily="2" charset="0"/>
                        <a:cs typeface="Calibri" pitchFamily="2" charset="0"/>
                      </a:endParaRPr>
                    </a:p>
                  </a:txBody>
                  <a:tcPr anchor="ctr" marL="6350" marR="6350" marT="6350" marB="0">
                    <a:lnL>
                      <a:noFill/>
                    </a:lnL>
                    <a:lnR>
                      <a:noFill/>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solidFill>
                      <a:srgbClr val="C0C0C0"/>
                    </a:solidFill>
                  </a:tcPr>
                </a:tc>
                <a:extLst>
                  <a:ext uri="smNativeData">
                    <pr:rowheight xmlns="" xmlns:pr="smNativeData" dt="1689343552" type="min" val="252730"/>
                  </a:ext>
                </a:extLst>
              </a:tr>
              <a:tr h="252730">
                <a:tc>
                  <a:txBody>
                    <a:bodyPr vert="horz" wrap="square" numCol="1"/>
                    <a:lstStyle/>
                    <a:p>
                      <a:pPr marL="0" marR="0" indent="0" algn="ctr">
                        <a:buNone/>
                        <a:defRPr lang="de-de"/>
                      </a:pPr>
                      <a:r>
                        <a:rPr lang="de-de" sz="800">
                          <a:solidFill>
                            <a:srgbClr val="000000"/>
                          </a:solidFill>
                          <a:latin typeface="Arial" pitchFamily="2" charset="0"/>
                          <a:ea typeface="Calibri" pitchFamily="2" charset="0"/>
                          <a:cs typeface="Calibri" pitchFamily="2" charset="0"/>
                        </a:rPr>
                        <a:t>1</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noFill/>
                  </a:tcPr>
                </a:tc>
                <a:tc>
                  <a:txBody>
                    <a:bodyPr vert="horz" wrap="square" numCol="1"/>
                    <a:lstStyle/>
                    <a:p>
                      <a:pPr marL="0" marR="0" indent="0" algn="l">
                        <a:buNone/>
                        <a:defRPr lang="de-de"/>
                      </a:pPr>
                      <a:r>
                        <a:rPr lang="de-de" sz="800">
                          <a:solidFill>
                            <a:srgbClr val="000000"/>
                          </a:solidFill>
                          <a:latin typeface="Arial" pitchFamily="2" charset="0"/>
                          <a:ea typeface="Calibri" pitchFamily="2" charset="0"/>
                          <a:cs typeface="Calibri" pitchFamily="2" charset="0"/>
                        </a:rPr>
                        <a:t>SG Herlesh./Nesselr./Ulfegrund</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solidFill>
                      <a:srgbClr val="8DB4E2"/>
                    </a:solidFill>
                  </a:tcPr>
                </a:tc>
                <a:tc>
                  <a:txBody>
                    <a:bodyPr vert="horz" wrap="square" numCol="1"/>
                    <a:lstStyle/>
                    <a:p>
                      <a:pPr marL="0" marR="0" indent="0" algn="ctr">
                        <a:buNone/>
                        <a:defRPr lang="de-de"/>
                      </a:pPr>
                      <a:r>
                        <a:rPr lang="de-de" sz="800">
                          <a:solidFill>
                            <a:srgbClr val="000000"/>
                          </a:solidFill>
                          <a:latin typeface="Arial" pitchFamily="2" charset="0"/>
                          <a:ea typeface="Calibri" pitchFamily="2" charset="0"/>
                          <a:cs typeface="Calibri" pitchFamily="2" charset="0"/>
                        </a:rPr>
                        <a:t>1</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noFill/>
                  </a:tcPr>
                </a:tc>
                <a:tc>
                  <a:txBody>
                    <a:bodyPr vert="horz" wrap="square" numCol="1"/>
                    <a:lstStyle/>
                    <a:p>
                      <a:pPr marL="0" marR="0" indent="0" algn="l">
                        <a:buNone/>
                        <a:defRPr lang="de-de"/>
                      </a:pPr>
                      <a:r>
                        <a:rPr lang="de-de" sz="800">
                          <a:solidFill>
                            <a:srgbClr val="000000"/>
                          </a:solidFill>
                          <a:latin typeface="Arial" pitchFamily="2" charset="0"/>
                          <a:ea typeface="Calibri" pitchFamily="2" charset="0"/>
                          <a:cs typeface="Calibri" pitchFamily="2" charset="0"/>
                        </a:rPr>
                        <a:t>SG Werratal</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solidFill>
                      <a:srgbClr val="FABF8F"/>
                    </a:solidFill>
                  </a:tcPr>
                </a:tc>
                <a:tc>
                  <a:txBody>
                    <a:bodyPr vert="horz" wrap="square" numCol="1"/>
                    <a:lstStyle/>
                    <a:p>
                      <a:pPr marL="0" marR="0" indent="0" algn="ctr">
                        <a:buNone/>
                        <a:defRPr lang="de-de"/>
                      </a:pPr>
                      <a:r>
                        <a:rPr lang="de-de" sz="800">
                          <a:solidFill>
                            <a:srgbClr val="000000"/>
                          </a:solidFill>
                          <a:latin typeface="Arial" pitchFamily="2" charset="0"/>
                          <a:ea typeface="Calibri" pitchFamily="2" charset="0"/>
                          <a:cs typeface="Calibri" pitchFamily="2" charset="0"/>
                        </a:rPr>
                        <a:t>1</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noFill/>
                  </a:tcPr>
                </a:tc>
                <a:tc>
                  <a:txBody>
                    <a:bodyPr vert="horz" wrap="square" numCol="1"/>
                    <a:lstStyle/>
                    <a:p>
                      <a:pPr marL="0" marR="0" indent="0" algn="l">
                        <a:buNone/>
                        <a:defRPr lang="de-de"/>
                      </a:pPr>
                      <a:r>
                        <a:rPr lang="de-de" sz="800">
                          <a:solidFill>
                            <a:srgbClr val="000000"/>
                          </a:solidFill>
                          <a:latin typeface="Arial" pitchFamily="2" charset="0"/>
                          <a:ea typeface="Calibri" pitchFamily="2" charset="0"/>
                          <a:cs typeface="Calibri" pitchFamily="2" charset="0"/>
                        </a:rPr>
                        <a:t>VFB Rommerode</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solidFill>
                      <a:srgbClr val="92D050"/>
                    </a:solidFill>
                  </a:tcPr>
                </a:tc>
                <a:tc>
                  <a:txBody>
                    <a:bodyPr vert="horz" wrap="square" numCol="1"/>
                    <a:lstStyle/>
                    <a:p>
                      <a:pPr marL="0" marR="0" indent="0" algn="ctr">
                        <a:buNone/>
                        <a:defRPr lang="de-de"/>
                      </a:pPr>
                      <a:r>
                        <a:rPr lang="de-de" sz="800">
                          <a:solidFill>
                            <a:srgbClr val="000000"/>
                          </a:solidFill>
                          <a:latin typeface="Arial" pitchFamily="2" charset="0"/>
                          <a:ea typeface="Calibri" pitchFamily="2" charset="0"/>
                          <a:cs typeface="Calibri" pitchFamily="2" charset="0"/>
                        </a:rPr>
                        <a:t>1</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noFill/>
                  </a:tcPr>
                </a:tc>
                <a:tc>
                  <a:txBody>
                    <a:bodyPr vert="horz" wrap="square" numCol="1"/>
                    <a:lstStyle/>
                    <a:p>
                      <a:pPr marL="0" marR="0" indent="0" algn="l">
                        <a:buNone/>
                        <a:defRPr lang="de-de"/>
                      </a:pPr>
                      <a:r>
                        <a:rPr lang="de-de" sz="800">
                          <a:solidFill>
                            <a:srgbClr val="000000"/>
                          </a:solidFill>
                          <a:latin typeface="Arial" pitchFamily="2" charset="0"/>
                          <a:ea typeface="Calibri" pitchFamily="2" charset="0"/>
                          <a:cs typeface="Calibri" pitchFamily="2" charset="0"/>
                        </a:rPr>
                        <a:t>VFR Wickenrode II</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solidFill>
                      <a:srgbClr val="FFC000"/>
                    </a:solidFill>
                  </a:tcPr>
                </a:tc>
                <a:tc>
                  <a:txBody>
                    <a:bodyPr vert="horz" wrap="square" numCol="1"/>
                    <a:lstStyle/>
                    <a:p>
                      <a:pPr marL="0" marR="0" indent="0" algn="ctr">
                        <a:buNone/>
                        <a:defRPr lang="de-de"/>
                      </a:pPr>
                      <a:r>
                        <a:rPr lang="de-de" sz="800">
                          <a:solidFill>
                            <a:srgbClr val="000000"/>
                          </a:solidFill>
                          <a:latin typeface="Arial" pitchFamily="2" charset="0"/>
                          <a:ea typeface="Calibri" pitchFamily="2" charset="0"/>
                          <a:cs typeface="Calibri" pitchFamily="2" charset="0"/>
                        </a:rPr>
                        <a:t>1</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solidFill>
                      <a:srgbClr val="FFFFFF"/>
                    </a:solidFill>
                  </a:tcPr>
                </a:tc>
                <a:tc>
                  <a:txBody>
                    <a:bodyPr vert="horz" wrap="square" numCol="1"/>
                    <a:lstStyle/>
                    <a:p>
                      <a:pPr marL="0" marR="0" indent="0" algn="l">
                        <a:buNone/>
                        <a:defRPr lang="de-de"/>
                      </a:pPr>
                      <a:r>
                        <a:rPr lang="de-de" sz="800">
                          <a:solidFill>
                            <a:srgbClr val="000000"/>
                          </a:solidFill>
                          <a:latin typeface="Arial" pitchFamily="2" charset="0"/>
                          <a:ea typeface="Calibri" pitchFamily="2" charset="0"/>
                          <a:cs typeface="Calibri" pitchFamily="2" charset="0"/>
                        </a:rPr>
                        <a:t>FC Eschwege</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solidFill>
                      <a:srgbClr val="FFFF00"/>
                    </a:solidFill>
                  </a:tcPr>
                </a:tc>
                <a:extLst>
                  <a:ext uri="smNativeData">
                    <pr:rowheight xmlns="" xmlns:pr="smNativeData" dt="1689343552" type="min" val="252730"/>
                  </a:ext>
                </a:extLst>
              </a:tr>
              <a:tr h="252730">
                <a:tc>
                  <a:txBody>
                    <a:bodyPr vert="horz" wrap="square" numCol="1"/>
                    <a:lstStyle/>
                    <a:p>
                      <a:pPr marL="0" marR="0" indent="0" algn="ctr">
                        <a:buNone/>
                        <a:defRPr lang="de-de"/>
                      </a:pPr>
                      <a:r>
                        <a:rPr lang="de-de" sz="800">
                          <a:solidFill>
                            <a:srgbClr val="000000"/>
                          </a:solidFill>
                          <a:latin typeface="Arial" pitchFamily="2" charset="0"/>
                          <a:ea typeface="Calibri" pitchFamily="2" charset="0"/>
                          <a:cs typeface="Calibri" pitchFamily="2" charset="0"/>
                        </a:rPr>
                        <a:t>2</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noFill/>
                  </a:tcPr>
                </a:tc>
                <a:tc>
                  <a:txBody>
                    <a:bodyPr vert="horz" wrap="square" numCol="1"/>
                    <a:lstStyle/>
                    <a:p>
                      <a:pPr marL="0" marR="0" indent="0" algn="l">
                        <a:buNone/>
                        <a:defRPr lang="de-de"/>
                      </a:pPr>
                      <a:r>
                        <a:rPr lang="de-de" sz="800">
                          <a:solidFill>
                            <a:srgbClr val="000000"/>
                          </a:solidFill>
                          <a:latin typeface="Arial" pitchFamily="2" charset="0"/>
                          <a:ea typeface="Calibri" pitchFamily="2" charset="0"/>
                          <a:cs typeface="Calibri" pitchFamily="2" charset="0"/>
                        </a:rPr>
                        <a:t>SV Adler Weidenhausen II</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solidFill>
                      <a:srgbClr val="8DB4E2"/>
                    </a:solidFill>
                  </a:tcPr>
                </a:tc>
                <a:tc>
                  <a:txBody>
                    <a:bodyPr vert="horz" wrap="square" numCol="1"/>
                    <a:lstStyle/>
                    <a:p>
                      <a:pPr marL="0" marR="0" indent="0" algn="ctr">
                        <a:buNone/>
                        <a:defRPr lang="de-de"/>
                      </a:pPr>
                      <a:r>
                        <a:rPr lang="de-de" sz="800">
                          <a:solidFill>
                            <a:srgbClr val="000000"/>
                          </a:solidFill>
                          <a:latin typeface="Arial" pitchFamily="2" charset="0"/>
                          <a:ea typeface="Calibri" pitchFamily="2" charset="0"/>
                          <a:cs typeface="Calibri" pitchFamily="2" charset="0"/>
                        </a:rPr>
                        <a:t>2</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noFill/>
                  </a:tcPr>
                </a:tc>
                <a:tc>
                  <a:txBody>
                    <a:bodyPr vert="horz" wrap="square" numCol="1"/>
                    <a:lstStyle/>
                    <a:p>
                      <a:pPr marL="0" marR="0" indent="0" algn="l">
                        <a:buNone/>
                        <a:defRPr lang="de-de"/>
                      </a:pPr>
                      <a:r>
                        <a:rPr lang="de-de" sz="800">
                          <a:solidFill>
                            <a:srgbClr val="000000"/>
                          </a:solidFill>
                          <a:latin typeface="Arial" pitchFamily="2" charset="0"/>
                          <a:ea typeface="Calibri" pitchFamily="2" charset="0"/>
                          <a:cs typeface="Calibri" pitchFamily="2" charset="0"/>
                        </a:rPr>
                        <a:t>SG Frieda/Schwebda/Aue</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solidFill>
                      <a:srgbClr val="FABF8F"/>
                    </a:solidFill>
                  </a:tcPr>
                </a:tc>
                <a:tc>
                  <a:txBody>
                    <a:bodyPr vert="horz" wrap="square" numCol="1"/>
                    <a:lstStyle/>
                    <a:p>
                      <a:pPr marL="0" marR="0" indent="0" algn="ctr">
                        <a:buNone/>
                        <a:defRPr lang="de-de"/>
                      </a:pPr>
                      <a:r>
                        <a:rPr lang="de-de" sz="800">
                          <a:solidFill>
                            <a:srgbClr val="000000"/>
                          </a:solidFill>
                          <a:latin typeface="Arial" pitchFamily="2" charset="0"/>
                          <a:ea typeface="Calibri" pitchFamily="2" charset="0"/>
                          <a:cs typeface="Calibri" pitchFamily="2" charset="0"/>
                        </a:rPr>
                        <a:t>2</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noFill/>
                  </a:tcPr>
                </a:tc>
                <a:tc>
                  <a:txBody>
                    <a:bodyPr vert="horz" wrap="square" numCol="1"/>
                    <a:lstStyle/>
                    <a:p>
                      <a:pPr marL="0" marR="0" indent="0" algn="l">
                        <a:buNone/>
                        <a:defRPr lang="de-de"/>
                      </a:pPr>
                      <a:r>
                        <a:rPr lang="de-de" sz="800">
                          <a:solidFill>
                            <a:srgbClr val="000000"/>
                          </a:solidFill>
                          <a:latin typeface="Arial" pitchFamily="2" charset="0"/>
                          <a:ea typeface="Calibri" pitchFamily="2" charset="0"/>
                          <a:cs typeface="Calibri" pitchFamily="2" charset="0"/>
                        </a:rPr>
                        <a:t>FC Großalmerode II</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solidFill>
                      <a:srgbClr val="92D050"/>
                    </a:solidFill>
                  </a:tcPr>
                </a:tc>
                <a:tc>
                  <a:txBody>
                    <a:bodyPr vert="horz" wrap="square" numCol="1"/>
                    <a:lstStyle/>
                    <a:p>
                      <a:pPr marL="0" marR="0" indent="0" algn="ctr">
                        <a:buNone/>
                        <a:defRPr lang="de-de"/>
                      </a:pPr>
                      <a:r>
                        <a:rPr lang="de-de" sz="800">
                          <a:solidFill>
                            <a:srgbClr val="000000"/>
                          </a:solidFill>
                          <a:latin typeface="Arial" pitchFamily="2" charset="0"/>
                          <a:ea typeface="Calibri" pitchFamily="2" charset="0"/>
                          <a:cs typeface="Calibri" pitchFamily="2" charset="0"/>
                        </a:rPr>
                        <a:t>2</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noFill/>
                  </a:tcPr>
                </a:tc>
                <a:tc>
                  <a:txBody>
                    <a:bodyPr vert="horz" wrap="square" numCol="1"/>
                    <a:lstStyle/>
                    <a:p>
                      <a:pPr marL="0" marR="0" indent="0" algn="l">
                        <a:buNone/>
                        <a:defRPr lang="de-de"/>
                      </a:pPr>
                      <a:r>
                        <a:rPr lang="de-de" sz="800">
                          <a:solidFill>
                            <a:srgbClr val="000000"/>
                          </a:solidFill>
                          <a:latin typeface="Arial" pitchFamily="2" charset="0"/>
                          <a:ea typeface="Calibri" pitchFamily="2" charset="0"/>
                          <a:cs typeface="Calibri" pitchFamily="2" charset="0"/>
                        </a:rPr>
                        <a:t>RW Fürstenhagen II</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solidFill>
                      <a:srgbClr val="FFC000"/>
                    </a:solidFill>
                  </a:tcPr>
                </a:tc>
                <a:tc>
                  <a:txBody>
                    <a:bodyPr vert="horz" wrap="square" numCol="1"/>
                    <a:lstStyle/>
                    <a:p>
                      <a:pPr marL="0" marR="0" indent="0" algn="ctr">
                        <a:buNone/>
                        <a:defRPr lang="de-de"/>
                      </a:pPr>
                      <a:r>
                        <a:rPr lang="de-de" sz="800">
                          <a:solidFill>
                            <a:srgbClr val="000000"/>
                          </a:solidFill>
                          <a:latin typeface="Arial" pitchFamily="2" charset="0"/>
                          <a:ea typeface="Calibri" pitchFamily="2" charset="0"/>
                          <a:cs typeface="Calibri" pitchFamily="2" charset="0"/>
                        </a:rPr>
                        <a:t>2</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solidFill>
                      <a:srgbClr val="FFFFFF"/>
                    </a:solidFill>
                  </a:tcPr>
                </a:tc>
                <a:tc>
                  <a:txBody>
                    <a:bodyPr vert="horz" wrap="square" numCol="1"/>
                    <a:lstStyle/>
                    <a:p>
                      <a:pPr marL="0" marR="0" indent="0" algn="l">
                        <a:buNone/>
                        <a:defRPr lang="de-de"/>
                      </a:pPr>
                      <a:r>
                        <a:rPr lang="de-de" sz="800">
                          <a:solidFill>
                            <a:srgbClr val="000000"/>
                          </a:solidFill>
                          <a:latin typeface="Arial" pitchFamily="2" charset="0"/>
                          <a:ea typeface="Calibri" pitchFamily="2" charset="0"/>
                          <a:cs typeface="Calibri" pitchFamily="2" charset="0"/>
                        </a:rPr>
                        <a:t>SG Herleshausen/Nr./Ug. III</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solidFill>
                      <a:srgbClr val="FFFF00"/>
                    </a:solidFill>
                  </a:tcPr>
                </a:tc>
                <a:extLst>
                  <a:ext uri="smNativeData">
                    <pr:rowheight xmlns="" xmlns:pr="smNativeData" dt="1689343552" type="min" val="252730"/>
                  </a:ext>
                </a:extLst>
              </a:tr>
              <a:tr h="252730">
                <a:tc>
                  <a:txBody>
                    <a:bodyPr vert="horz" wrap="square" numCol="1"/>
                    <a:lstStyle/>
                    <a:p>
                      <a:pPr marL="0" marR="0" indent="0" algn="ctr">
                        <a:buNone/>
                        <a:defRPr lang="de-de"/>
                      </a:pPr>
                      <a:r>
                        <a:rPr lang="de-de" sz="800">
                          <a:solidFill>
                            <a:srgbClr val="000000"/>
                          </a:solidFill>
                          <a:latin typeface="Arial" pitchFamily="2" charset="0"/>
                          <a:ea typeface="Calibri" pitchFamily="2" charset="0"/>
                          <a:cs typeface="Calibri" pitchFamily="2" charset="0"/>
                        </a:rPr>
                        <a:t>3</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noFill/>
                  </a:tcPr>
                </a:tc>
                <a:tc>
                  <a:txBody>
                    <a:bodyPr vert="horz" wrap="square" numCol="1"/>
                    <a:lstStyle/>
                    <a:p>
                      <a:pPr marL="0" marR="0" indent="0" algn="l">
                        <a:buNone/>
                        <a:defRPr lang="de-de"/>
                      </a:pPr>
                      <a:r>
                        <a:rPr lang="de-de" sz="800">
                          <a:solidFill>
                            <a:srgbClr val="000000"/>
                          </a:solidFill>
                          <a:latin typeface="Arial" pitchFamily="2" charset="0"/>
                          <a:ea typeface="Calibri" pitchFamily="2" charset="0"/>
                          <a:cs typeface="Calibri" pitchFamily="2" charset="0"/>
                        </a:rPr>
                        <a:t>SG Meißner</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solidFill>
                      <a:srgbClr val="8DB4E2"/>
                    </a:solidFill>
                  </a:tcPr>
                </a:tc>
                <a:tc>
                  <a:txBody>
                    <a:bodyPr vert="horz" wrap="square" numCol="1"/>
                    <a:lstStyle/>
                    <a:p>
                      <a:pPr marL="0" marR="0" indent="0" algn="ctr">
                        <a:buNone/>
                        <a:defRPr lang="de-de"/>
                      </a:pPr>
                      <a:r>
                        <a:rPr lang="de-de" sz="800">
                          <a:solidFill>
                            <a:srgbClr val="000000"/>
                          </a:solidFill>
                          <a:latin typeface="Arial" pitchFamily="2" charset="0"/>
                          <a:ea typeface="Calibri" pitchFamily="2" charset="0"/>
                          <a:cs typeface="Calibri" pitchFamily="2" charset="0"/>
                        </a:rPr>
                        <a:t>3</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noFill/>
                  </a:tcPr>
                </a:tc>
                <a:tc>
                  <a:txBody>
                    <a:bodyPr vert="horz" wrap="square" numCol="1"/>
                    <a:lstStyle/>
                    <a:p>
                      <a:pPr marL="0" marR="0" indent="0" algn="l">
                        <a:buNone/>
                        <a:defRPr lang="de-de"/>
                      </a:pPr>
                      <a:r>
                        <a:rPr lang="de-de" sz="800">
                          <a:solidFill>
                            <a:srgbClr val="000000"/>
                          </a:solidFill>
                          <a:latin typeface="Arial" pitchFamily="2" charset="0"/>
                          <a:ea typeface="Calibri" pitchFamily="2" charset="0"/>
                          <a:cs typeface="Calibri" pitchFamily="2" charset="0"/>
                        </a:rPr>
                        <a:t>VFR Wickenrode</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solidFill>
                      <a:srgbClr val="FABF8F"/>
                    </a:solidFill>
                  </a:tcPr>
                </a:tc>
                <a:tc>
                  <a:txBody>
                    <a:bodyPr vert="horz" wrap="square" numCol="1"/>
                    <a:lstStyle/>
                    <a:p>
                      <a:pPr marL="0" marR="0" indent="0" algn="ctr">
                        <a:buNone/>
                        <a:defRPr lang="de-de"/>
                      </a:pPr>
                      <a:r>
                        <a:rPr lang="de-de" sz="800">
                          <a:solidFill>
                            <a:srgbClr val="000000"/>
                          </a:solidFill>
                          <a:latin typeface="Arial" pitchFamily="2" charset="0"/>
                          <a:ea typeface="Calibri" pitchFamily="2" charset="0"/>
                          <a:cs typeface="Calibri" pitchFamily="2" charset="0"/>
                        </a:rPr>
                        <a:t>3</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noFill/>
                  </a:tcPr>
                </a:tc>
                <a:tc>
                  <a:txBody>
                    <a:bodyPr vert="horz" wrap="square" numCol="1"/>
                    <a:lstStyle/>
                    <a:p>
                      <a:pPr marL="0" marR="0" indent="0" algn="l">
                        <a:buNone/>
                        <a:defRPr lang="de-de"/>
                      </a:pPr>
                      <a:r>
                        <a:rPr lang="de-de" sz="800">
                          <a:solidFill>
                            <a:srgbClr val="000000"/>
                          </a:solidFill>
                          <a:latin typeface="Arial" pitchFamily="2" charset="0"/>
                          <a:ea typeface="Calibri" pitchFamily="2" charset="0"/>
                          <a:cs typeface="Calibri" pitchFamily="2" charset="0"/>
                        </a:rPr>
                        <a:t>SG Herlesh./Nesselr./Ulfegrund II</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solidFill>
                      <a:srgbClr val="92D050"/>
                    </a:solidFill>
                  </a:tcPr>
                </a:tc>
                <a:tc>
                  <a:txBody>
                    <a:bodyPr vert="horz" wrap="square" numCol="1"/>
                    <a:lstStyle/>
                    <a:p>
                      <a:pPr marL="0" marR="0" indent="0" algn="ctr">
                        <a:buNone/>
                        <a:defRPr lang="de-de"/>
                      </a:pPr>
                      <a:r>
                        <a:rPr lang="de-de" sz="800">
                          <a:solidFill>
                            <a:srgbClr val="000000"/>
                          </a:solidFill>
                          <a:latin typeface="Arial" pitchFamily="2" charset="0"/>
                          <a:ea typeface="Calibri" pitchFamily="2" charset="0"/>
                          <a:cs typeface="Calibri" pitchFamily="2" charset="0"/>
                        </a:rPr>
                        <a:t>3</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noFill/>
                  </a:tcPr>
                </a:tc>
                <a:tc>
                  <a:txBody>
                    <a:bodyPr vert="horz" wrap="square" numCol="1"/>
                    <a:lstStyle/>
                    <a:p>
                      <a:pPr marL="0" marR="0" indent="0" algn="l">
                        <a:buNone/>
                        <a:defRPr lang="de-de"/>
                      </a:pPr>
                      <a:r>
                        <a:rPr lang="de-de" sz="800">
                          <a:solidFill>
                            <a:srgbClr val="000000"/>
                          </a:solidFill>
                          <a:latin typeface="Arial" pitchFamily="2" charset="0"/>
                          <a:ea typeface="Calibri" pitchFamily="2" charset="0"/>
                          <a:cs typeface="Calibri" pitchFamily="2" charset="0"/>
                        </a:rPr>
                        <a:t>SSV Witzenhausen II</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solidFill>
                      <a:srgbClr val="FFC000"/>
                    </a:solidFill>
                  </a:tcPr>
                </a:tc>
                <a:tc>
                  <a:txBody>
                    <a:bodyPr vert="horz" wrap="square" numCol="1"/>
                    <a:lstStyle/>
                    <a:p>
                      <a:pPr marL="0" marR="0" indent="0" algn="ctr">
                        <a:buNone/>
                        <a:defRPr lang="de-de"/>
                      </a:pPr>
                      <a:r>
                        <a:rPr lang="de-de" sz="800">
                          <a:solidFill>
                            <a:srgbClr val="000000"/>
                          </a:solidFill>
                          <a:latin typeface="Arial" pitchFamily="2" charset="0"/>
                          <a:ea typeface="Calibri" pitchFamily="2" charset="0"/>
                          <a:cs typeface="Calibri" pitchFamily="2" charset="0"/>
                        </a:rPr>
                        <a:t>3</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solidFill>
                      <a:srgbClr val="FFFFFF"/>
                    </a:solidFill>
                  </a:tcPr>
                </a:tc>
                <a:tc>
                  <a:txBody>
                    <a:bodyPr vert="horz" wrap="square" numCol="1"/>
                    <a:lstStyle/>
                    <a:p>
                      <a:pPr marL="0" marR="0" indent="0" algn="l">
                        <a:buNone/>
                        <a:defRPr lang="de-de"/>
                      </a:pPr>
                      <a:r>
                        <a:rPr lang="de-de" sz="800">
                          <a:solidFill>
                            <a:srgbClr val="000000"/>
                          </a:solidFill>
                          <a:latin typeface="Arial" pitchFamily="2" charset="0"/>
                          <a:ea typeface="Calibri" pitchFamily="2" charset="0"/>
                          <a:cs typeface="Calibri" pitchFamily="2" charset="0"/>
                        </a:rPr>
                        <a:t>TSV Netra II</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solidFill>
                      <a:srgbClr val="FFFF00"/>
                    </a:solidFill>
                  </a:tcPr>
                </a:tc>
                <a:extLst>
                  <a:ext uri="smNativeData">
                    <pr:rowheight xmlns="" xmlns:pr="smNativeData" dt="1689343552" type="min" val="252730"/>
                  </a:ext>
                </a:extLst>
              </a:tr>
              <a:tr h="252730">
                <a:tc>
                  <a:txBody>
                    <a:bodyPr vert="horz" wrap="square" numCol="1"/>
                    <a:lstStyle/>
                    <a:p>
                      <a:pPr marL="0" marR="0" indent="0" algn="ctr">
                        <a:buNone/>
                        <a:defRPr lang="de-de"/>
                      </a:pPr>
                      <a:r>
                        <a:rPr lang="de-de" sz="800">
                          <a:solidFill>
                            <a:srgbClr val="000000"/>
                          </a:solidFill>
                          <a:latin typeface="Arial" pitchFamily="2" charset="0"/>
                          <a:ea typeface="Calibri" pitchFamily="2" charset="0"/>
                          <a:cs typeface="Calibri" pitchFamily="2" charset="0"/>
                        </a:rPr>
                        <a:t>4</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noFill/>
                  </a:tcPr>
                </a:tc>
                <a:tc>
                  <a:txBody>
                    <a:bodyPr vert="horz" wrap="square" numCol="1"/>
                    <a:lstStyle/>
                    <a:p>
                      <a:pPr marL="0" marR="0" indent="0" algn="l">
                        <a:buNone/>
                        <a:defRPr lang="de-de"/>
                      </a:pPr>
                      <a:r>
                        <a:rPr lang="de-de" sz="800">
                          <a:solidFill>
                            <a:srgbClr val="000000"/>
                          </a:solidFill>
                          <a:latin typeface="Arial" pitchFamily="2" charset="0"/>
                          <a:ea typeface="Calibri" pitchFamily="2" charset="0"/>
                          <a:cs typeface="Calibri" pitchFamily="2" charset="0"/>
                        </a:rPr>
                        <a:t>SG Sontra</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solidFill>
                      <a:srgbClr val="8DB4E2"/>
                    </a:solidFill>
                  </a:tcPr>
                </a:tc>
                <a:tc>
                  <a:txBody>
                    <a:bodyPr vert="horz" wrap="square" numCol="1"/>
                    <a:lstStyle/>
                    <a:p>
                      <a:pPr marL="0" marR="0" indent="0" algn="ctr">
                        <a:buNone/>
                        <a:defRPr lang="de-de"/>
                      </a:pPr>
                      <a:r>
                        <a:rPr lang="de-de" sz="800">
                          <a:solidFill>
                            <a:srgbClr val="000000"/>
                          </a:solidFill>
                          <a:latin typeface="Arial" pitchFamily="2" charset="0"/>
                          <a:ea typeface="Calibri" pitchFamily="2" charset="0"/>
                          <a:cs typeface="Calibri" pitchFamily="2" charset="0"/>
                        </a:rPr>
                        <a:t>4</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noFill/>
                  </a:tcPr>
                </a:tc>
                <a:tc>
                  <a:txBody>
                    <a:bodyPr vert="horz" wrap="square" numCol="1"/>
                    <a:lstStyle/>
                    <a:p>
                      <a:pPr marL="0" marR="0" indent="0" algn="l">
                        <a:buNone/>
                        <a:defRPr lang="de-de"/>
                      </a:pPr>
                      <a:r>
                        <a:rPr lang="de-de" sz="800">
                          <a:solidFill>
                            <a:srgbClr val="000000"/>
                          </a:solidFill>
                          <a:latin typeface="Arial" pitchFamily="2" charset="0"/>
                          <a:ea typeface="Calibri" pitchFamily="2" charset="0"/>
                          <a:cs typeface="Calibri" pitchFamily="2" charset="0"/>
                        </a:rPr>
                        <a:t>SG Pfaffenb./Schemmergrund</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solidFill>
                      <a:srgbClr val="FABF8F"/>
                    </a:solidFill>
                  </a:tcPr>
                </a:tc>
                <a:tc>
                  <a:txBody>
                    <a:bodyPr vert="horz" wrap="square" numCol="1"/>
                    <a:lstStyle/>
                    <a:p>
                      <a:pPr marL="0" marR="0" indent="0" algn="ctr">
                        <a:buNone/>
                        <a:defRPr lang="de-de"/>
                      </a:pPr>
                      <a:r>
                        <a:rPr lang="de-de" sz="800">
                          <a:solidFill>
                            <a:srgbClr val="000000"/>
                          </a:solidFill>
                          <a:latin typeface="Arial" pitchFamily="2" charset="0"/>
                          <a:ea typeface="Calibri" pitchFamily="2" charset="0"/>
                          <a:cs typeface="Calibri" pitchFamily="2" charset="0"/>
                        </a:rPr>
                        <a:t>4</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noFill/>
                  </a:tcPr>
                </a:tc>
                <a:tc>
                  <a:txBody>
                    <a:bodyPr vert="horz" wrap="square" numCol="1"/>
                    <a:lstStyle/>
                    <a:p>
                      <a:pPr marL="0" marR="0" indent="0" algn="l">
                        <a:buNone/>
                        <a:defRPr lang="de-de"/>
                      </a:pPr>
                      <a:r>
                        <a:rPr lang="de-de" sz="800">
                          <a:solidFill>
                            <a:srgbClr val="000000"/>
                          </a:solidFill>
                          <a:latin typeface="Arial" pitchFamily="2" charset="0"/>
                          <a:ea typeface="Calibri" pitchFamily="2" charset="0"/>
                          <a:cs typeface="Calibri" pitchFamily="2" charset="0"/>
                        </a:rPr>
                        <a:t>SG Ziegenhagen/Ermschwerd</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solidFill>
                      <a:srgbClr val="92D050"/>
                    </a:solidFill>
                  </a:tcPr>
                </a:tc>
                <a:tc>
                  <a:txBody>
                    <a:bodyPr vert="horz" wrap="square" numCol="1"/>
                    <a:lstStyle/>
                    <a:p>
                      <a:pPr marL="0" marR="0" indent="0" algn="ctr">
                        <a:buNone/>
                        <a:defRPr lang="de-de"/>
                      </a:pPr>
                      <a:r>
                        <a:rPr lang="de-de" sz="800">
                          <a:solidFill>
                            <a:srgbClr val="000000"/>
                          </a:solidFill>
                          <a:latin typeface="Arial" pitchFamily="2" charset="0"/>
                          <a:ea typeface="Calibri" pitchFamily="2" charset="0"/>
                          <a:cs typeface="Calibri" pitchFamily="2" charset="0"/>
                        </a:rPr>
                        <a:t>4</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noFill/>
                  </a:tcPr>
                </a:tc>
                <a:tc>
                  <a:txBody>
                    <a:bodyPr vert="horz" wrap="square" numCol="1"/>
                    <a:lstStyle/>
                    <a:p>
                      <a:pPr marL="0" marR="0" indent="0" algn="l">
                        <a:buNone/>
                        <a:defRPr lang="de-de"/>
                      </a:pPr>
                      <a:r>
                        <a:rPr lang="de-de" sz="800">
                          <a:solidFill>
                            <a:srgbClr val="000000"/>
                          </a:solidFill>
                          <a:latin typeface="Arial" pitchFamily="2" charset="0"/>
                          <a:ea typeface="Calibri" pitchFamily="2" charset="0"/>
                          <a:cs typeface="Calibri" pitchFamily="2" charset="0"/>
                        </a:rPr>
                        <a:t>SpVgg Hopfelde-Hollstein</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solidFill>
                      <a:srgbClr val="FFC000"/>
                    </a:solidFill>
                  </a:tcPr>
                </a:tc>
                <a:tc>
                  <a:txBody>
                    <a:bodyPr vert="horz" wrap="square" numCol="1"/>
                    <a:lstStyle/>
                    <a:p>
                      <a:pPr marL="0" marR="0" indent="0" algn="ctr">
                        <a:buNone/>
                        <a:defRPr lang="de-de"/>
                      </a:pPr>
                      <a:r>
                        <a:rPr lang="de-de" sz="800">
                          <a:solidFill>
                            <a:srgbClr val="000000"/>
                          </a:solidFill>
                          <a:latin typeface="Arial" pitchFamily="2" charset="0"/>
                          <a:ea typeface="Calibri" pitchFamily="2" charset="0"/>
                          <a:cs typeface="Calibri" pitchFamily="2" charset="0"/>
                        </a:rPr>
                        <a:t>4</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solidFill>
                      <a:srgbClr val="FFFFFF"/>
                    </a:solidFill>
                  </a:tcPr>
                </a:tc>
                <a:tc>
                  <a:txBody>
                    <a:bodyPr vert="horz" wrap="square" numCol="1"/>
                    <a:lstStyle/>
                    <a:p>
                      <a:pPr marL="0" marR="0" indent="0" algn="l">
                        <a:buNone/>
                        <a:defRPr lang="de-de"/>
                      </a:pPr>
                      <a:r>
                        <a:rPr lang="de-de" sz="800">
                          <a:solidFill>
                            <a:srgbClr val="000000"/>
                          </a:solidFill>
                          <a:latin typeface="Arial" pitchFamily="2" charset="0"/>
                          <a:ea typeface="Calibri" pitchFamily="2" charset="0"/>
                          <a:cs typeface="Calibri" pitchFamily="2" charset="0"/>
                        </a:rPr>
                        <a:t>SG Abterode/Eltmannshausen II</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solidFill>
                      <a:srgbClr val="FFFF00"/>
                    </a:solidFill>
                  </a:tcPr>
                </a:tc>
                <a:extLst>
                  <a:ext uri="smNativeData">
                    <pr:rowheight xmlns="" xmlns:pr="smNativeData" dt="1689343552" type="min" val="252730"/>
                  </a:ext>
                </a:extLst>
              </a:tr>
              <a:tr h="252730">
                <a:tc>
                  <a:txBody>
                    <a:bodyPr vert="horz" wrap="square" numCol="1"/>
                    <a:lstStyle/>
                    <a:p>
                      <a:pPr marL="0" marR="0" indent="0" algn="ctr">
                        <a:buNone/>
                        <a:defRPr lang="de-de"/>
                      </a:pPr>
                      <a:r>
                        <a:rPr lang="de-de" sz="800">
                          <a:solidFill>
                            <a:srgbClr val="000000"/>
                          </a:solidFill>
                          <a:latin typeface="Arial" pitchFamily="2" charset="0"/>
                          <a:ea typeface="Calibri" pitchFamily="2" charset="0"/>
                          <a:cs typeface="Calibri" pitchFamily="2" charset="0"/>
                        </a:rPr>
                        <a:t>5</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noFill/>
                  </a:tcPr>
                </a:tc>
                <a:tc>
                  <a:txBody>
                    <a:bodyPr vert="horz" wrap="square" numCol="1"/>
                    <a:lstStyle/>
                    <a:p>
                      <a:pPr marL="0" marR="0" indent="0" algn="l">
                        <a:buNone/>
                        <a:defRPr lang="de-de"/>
                      </a:pPr>
                      <a:r>
                        <a:rPr lang="de-de" sz="800">
                          <a:solidFill>
                            <a:srgbClr val="000000"/>
                          </a:solidFill>
                          <a:latin typeface="Arial" pitchFamily="2" charset="0"/>
                          <a:ea typeface="Calibri" pitchFamily="2" charset="0"/>
                          <a:cs typeface="Calibri" pitchFamily="2" charset="0"/>
                        </a:rPr>
                        <a:t>SC Niederhone</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solidFill>
                      <a:srgbClr val="8DB4E2"/>
                    </a:solidFill>
                  </a:tcPr>
                </a:tc>
                <a:tc>
                  <a:txBody>
                    <a:bodyPr vert="horz" wrap="square" numCol="1"/>
                    <a:lstStyle/>
                    <a:p>
                      <a:pPr marL="0" marR="0" indent="0" algn="ctr">
                        <a:buNone/>
                        <a:defRPr lang="de-de"/>
                      </a:pPr>
                      <a:r>
                        <a:rPr lang="de-de" sz="800">
                          <a:solidFill>
                            <a:srgbClr val="000000"/>
                          </a:solidFill>
                          <a:latin typeface="Arial" pitchFamily="2" charset="0"/>
                          <a:ea typeface="Calibri" pitchFamily="2" charset="0"/>
                          <a:cs typeface="Calibri" pitchFamily="2" charset="0"/>
                        </a:rPr>
                        <a:t>5</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noFill/>
                  </a:tcPr>
                </a:tc>
                <a:tc>
                  <a:txBody>
                    <a:bodyPr vert="horz" wrap="square" numCol="1"/>
                    <a:lstStyle/>
                    <a:p>
                      <a:pPr marL="0" marR="0" indent="0" algn="l">
                        <a:buNone/>
                        <a:defRPr lang="de-de"/>
                      </a:pPr>
                      <a:r>
                        <a:rPr lang="de-de" sz="800">
                          <a:solidFill>
                            <a:srgbClr val="000000"/>
                          </a:solidFill>
                          <a:latin typeface="Arial" pitchFamily="2" charset="0"/>
                          <a:ea typeface="Calibri" pitchFamily="2" charset="0"/>
                          <a:cs typeface="Calibri" pitchFamily="2" charset="0"/>
                        </a:rPr>
                        <a:t>SV Reichensachsen II</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solidFill>
                      <a:srgbClr val="FABF8F"/>
                    </a:solidFill>
                  </a:tcPr>
                </a:tc>
                <a:tc>
                  <a:txBody>
                    <a:bodyPr vert="horz" wrap="square" numCol="1"/>
                    <a:lstStyle/>
                    <a:p>
                      <a:pPr marL="0" marR="0" indent="0" algn="ctr">
                        <a:buNone/>
                        <a:defRPr lang="de-de"/>
                      </a:pPr>
                      <a:r>
                        <a:rPr lang="de-de" sz="800">
                          <a:solidFill>
                            <a:srgbClr val="000000"/>
                          </a:solidFill>
                          <a:latin typeface="Arial" pitchFamily="2" charset="0"/>
                          <a:ea typeface="Calibri" pitchFamily="2" charset="0"/>
                          <a:cs typeface="Calibri" pitchFamily="2" charset="0"/>
                        </a:rPr>
                        <a:t>5</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noFill/>
                  </a:tcPr>
                </a:tc>
                <a:tc>
                  <a:txBody>
                    <a:bodyPr vert="horz" wrap="square" numCol="1"/>
                    <a:lstStyle/>
                    <a:p>
                      <a:pPr marL="0" marR="0" indent="0" algn="l">
                        <a:buNone/>
                        <a:defRPr lang="de-de"/>
                      </a:pPr>
                      <a:r>
                        <a:rPr lang="de-de" sz="800">
                          <a:solidFill>
                            <a:srgbClr val="000000"/>
                          </a:solidFill>
                          <a:latin typeface="Arial" pitchFamily="2" charset="0"/>
                          <a:ea typeface="Calibri" pitchFamily="2" charset="0"/>
                          <a:cs typeface="Calibri" pitchFamily="2" charset="0"/>
                        </a:rPr>
                        <a:t>SG Wehretal II</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solidFill>
                      <a:srgbClr val="92D050"/>
                    </a:solidFill>
                  </a:tcPr>
                </a:tc>
                <a:tc>
                  <a:txBody>
                    <a:bodyPr vert="horz" wrap="square" numCol="1"/>
                    <a:lstStyle/>
                    <a:p>
                      <a:pPr marL="0" marR="0" indent="0" algn="ctr">
                        <a:buNone/>
                        <a:defRPr lang="de-de"/>
                      </a:pPr>
                      <a:r>
                        <a:rPr lang="de-de" sz="800">
                          <a:solidFill>
                            <a:srgbClr val="000000"/>
                          </a:solidFill>
                          <a:latin typeface="Arial" pitchFamily="2" charset="0"/>
                          <a:ea typeface="Calibri" pitchFamily="2" charset="0"/>
                          <a:cs typeface="Calibri" pitchFamily="2" charset="0"/>
                        </a:rPr>
                        <a:t>5</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noFill/>
                  </a:tcPr>
                </a:tc>
                <a:tc>
                  <a:txBody>
                    <a:bodyPr vert="horz" wrap="square" numCol="1"/>
                    <a:lstStyle/>
                    <a:p>
                      <a:pPr marL="0" marR="0" indent="0" algn="l">
                        <a:buNone/>
                        <a:defRPr lang="de-de"/>
                      </a:pPr>
                      <a:r>
                        <a:rPr lang="de-de" sz="800">
                          <a:solidFill>
                            <a:srgbClr val="000000"/>
                          </a:solidFill>
                          <a:latin typeface="Arial" pitchFamily="2" charset="0"/>
                          <a:ea typeface="Calibri" pitchFamily="2" charset="0"/>
                          <a:cs typeface="Calibri" pitchFamily="2" charset="0"/>
                        </a:rPr>
                        <a:t>SW Epterode</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solidFill>
                      <a:srgbClr val="FFC000"/>
                    </a:solidFill>
                  </a:tcPr>
                </a:tc>
                <a:tc>
                  <a:txBody>
                    <a:bodyPr vert="horz" wrap="square" numCol="1"/>
                    <a:lstStyle/>
                    <a:p>
                      <a:pPr marL="0" marR="0" indent="0" algn="ctr">
                        <a:buNone/>
                        <a:defRPr lang="de-de"/>
                      </a:pPr>
                      <a:r>
                        <a:rPr lang="de-de" sz="800">
                          <a:solidFill>
                            <a:srgbClr val="000000"/>
                          </a:solidFill>
                          <a:latin typeface="Arial" pitchFamily="2" charset="0"/>
                          <a:ea typeface="Calibri" pitchFamily="2" charset="0"/>
                          <a:cs typeface="Calibri" pitchFamily="2" charset="0"/>
                        </a:rPr>
                        <a:t>5</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solidFill>
                      <a:srgbClr val="FFFFFF"/>
                    </a:solidFill>
                  </a:tcPr>
                </a:tc>
                <a:tc>
                  <a:txBody>
                    <a:bodyPr vert="horz" wrap="square" numCol="1"/>
                    <a:lstStyle/>
                    <a:p>
                      <a:pPr marL="0" marR="0" indent="0" algn="l">
                        <a:buNone/>
                        <a:defRPr lang="de-de"/>
                      </a:pPr>
                      <a:r>
                        <a:rPr lang="de-de" sz="800">
                          <a:solidFill>
                            <a:srgbClr val="000000"/>
                          </a:solidFill>
                          <a:latin typeface="Arial" pitchFamily="2" charset="0"/>
                          <a:ea typeface="Calibri" pitchFamily="2" charset="0"/>
                          <a:cs typeface="Calibri" pitchFamily="2" charset="0"/>
                        </a:rPr>
                        <a:t>SG Kammerbach/Berkatal II</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solidFill>
                      <a:srgbClr val="FFFF00"/>
                    </a:solidFill>
                  </a:tcPr>
                </a:tc>
                <a:extLst>
                  <a:ext uri="smNativeData">
                    <pr:rowheight xmlns="" xmlns:pr="smNativeData" dt="1689343552" type="min" val="252730"/>
                  </a:ext>
                </a:extLst>
              </a:tr>
              <a:tr h="252730">
                <a:tc>
                  <a:txBody>
                    <a:bodyPr vert="horz" wrap="square" numCol="1"/>
                    <a:lstStyle/>
                    <a:p>
                      <a:pPr marL="0" marR="0" indent="0" algn="ctr">
                        <a:buNone/>
                        <a:defRPr lang="de-de"/>
                      </a:pPr>
                      <a:r>
                        <a:rPr lang="de-de" sz="800">
                          <a:solidFill>
                            <a:srgbClr val="000000"/>
                          </a:solidFill>
                          <a:latin typeface="Arial" pitchFamily="2" charset="0"/>
                          <a:ea typeface="Calibri" pitchFamily="2" charset="0"/>
                          <a:cs typeface="Calibri" pitchFamily="2" charset="0"/>
                        </a:rPr>
                        <a:t>6</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noFill/>
                  </a:tcPr>
                </a:tc>
                <a:tc>
                  <a:txBody>
                    <a:bodyPr vert="horz" wrap="square" numCol="1"/>
                    <a:lstStyle/>
                    <a:p>
                      <a:pPr marL="0" marR="0" indent="0" algn="l">
                        <a:buNone/>
                        <a:defRPr lang="de-de"/>
                      </a:pPr>
                      <a:r>
                        <a:rPr lang="de-de" sz="800">
                          <a:solidFill>
                            <a:srgbClr val="000000"/>
                          </a:solidFill>
                          <a:latin typeface="Arial" pitchFamily="2" charset="0"/>
                          <a:ea typeface="Calibri" pitchFamily="2" charset="0"/>
                          <a:cs typeface="Calibri" pitchFamily="2" charset="0"/>
                        </a:rPr>
                        <a:t>SG Wehretal</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solidFill>
                      <a:srgbClr val="8DB4E2"/>
                    </a:solidFill>
                  </a:tcPr>
                </a:tc>
                <a:tc>
                  <a:txBody>
                    <a:bodyPr vert="horz" wrap="square" numCol="1"/>
                    <a:lstStyle/>
                    <a:p>
                      <a:pPr marL="0" marR="0" indent="0" algn="ctr">
                        <a:buNone/>
                        <a:defRPr lang="de-de"/>
                      </a:pPr>
                      <a:r>
                        <a:rPr lang="de-de" sz="800">
                          <a:solidFill>
                            <a:srgbClr val="000000"/>
                          </a:solidFill>
                          <a:latin typeface="Arial" pitchFamily="2" charset="0"/>
                          <a:ea typeface="Calibri" pitchFamily="2" charset="0"/>
                          <a:cs typeface="Calibri" pitchFamily="2" charset="0"/>
                        </a:rPr>
                        <a:t>6</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noFill/>
                  </a:tcPr>
                </a:tc>
                <a:tc>
                  <a:txBody>
                    <a:bodyPr vert="horz" wrap="square" numCol="1"/>
                    <a:lstStyle/>
                    <a:p>
                      <a:pPr marL="0" marR="0" indent="0" algn="l">
                        <a:buNone/>
                        <a:defRPr lang="de-de"/>
                      </a:pPr>
                      <a:r>
                        <a:rPr lang="de-de" sz="800">
                          <a:solidFill>
                            <a:srgbClr val="000000"/>
                          </a:solidFill>
                          <a:latin typeface="Arial" pitchFamily="2" charset="0"/>
                          <a:ea typeface="Calibri" pitchFamily="2" charset="0"/>
                          <a:cs typeface="Calibri" pitchFamily="2" charset="0"/>
                        </a:rPr>
                        <a:t>TSV Netra</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solidFill>
                      <a:srgbClr val="FABF8F"/>
                    </a:solidFill>
                  </a:tcPr>
                </a:tc>
                <a:tc>
                  <a:txBody>
                    <a:bodyPr vert="horz" wrap="square" numCol="1"/>
                    <a:lstStyle/>
                    <a:p>
                      <a:pPr marL="0" marR="0" indent="0" algn="ctr">
                        <a:buNone/>
                        <a:defRPr lang="de-de"/>
                      </a:pPr>
                      <a:r>
                        <a:rPr lang="de-de" sz="800">
                          <a:solidFill>
                            <a:srgbClr val="000000"/>
                          </a:solidFill>
                          <a:latin typeface="Arial" pitchFamily="2" charset="0"/>
                          <a:ea typeface="Calibri" pitchFamily="2" charset="0"/>
                          <a:cs typeface="Calibri" pitchFamily="2" charset="0"/>
                        </a:rPr>
                        <a:t>6</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noFill/>
                  </a:tcPr>
                </a:tc>
                <a:tc>
                  <a:txBody>
                    <a:bodyPr vert="horz" wrap="square" numCol="1"/>
                    <a:lstStyle/>
                    <a:p>
                      <a:pPr marL="0" marR="0" indent="0" algn="l">
                        <a:buNone/>
                        <a:defRPr lang="de-de"/>
                      </a:pPr>
                      <a:r>
                        <a:rPr lang="de-de" sz="800">
                          <a:solidFill>
                            <a:srgbClr val="000000"/>
                          </a:solidFill>
                          <a:latin typeface="Arial" pitchFamily="2" charset="0"/>
                          <a:ea typeface="Calibri" pitchFamily="2" charset="0"/>
                          <a:cs typeface="Calibri" pitchFamily="2" charset="0"/>
                        </a:rPr>
                        <a:t>SV Hessische Schweiz</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solidFill>
                      <a:srgbClr val="92D050"/>
                    </a:solidFill>
                  </a:tcPr>
                </a:tc>
                <a:tc>
                  <a:txBody>
                    <a:bodyPr vert="horz" wrap="square" numCol="1"/>
                    <a:lstStyle/>
                    <a:p>
                      <a:pPr marL="0" marR="0" indent="0" algn="ctr">
                        <a:buNone/>
                        <a:defRPr lang="de-de"/>
                      </a:pPr>
                      <a:r>
                        <a:rPr lang="de-de" sz="800">
                          <a:solidFill>
                            <a:srgbClr val="000000"/>
                          </a:solidFill>
                          <a:latin typeface="Arial" pitchFamily="2" charset="0"/>
                          <a:ea typeface="Calibri" pitchFamily="2" charset="0"/>
                          <a:cs typeface="Calibri" pitchFamily="2" charset="0"/>
                        </a:rPr>
                        <a:t>6</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noFill/>
                  </a:tcPr>
                </a:tc>
                <a:tc>
                  <a:txBody>
                    <a:bodyPr vert="horz" wrap="square" numCol="1"/>
                    <a:lstStyle/>
                    <a:p>
                      <a:pPr marL="0" marR="0" indent="0" algn="l">
                        <a:buNone/>
                        <a:defRPr lang="de-de"/>
                      </a:pPr>
                      <a:r>
                        <a:rPr lang="de-de" sz="800">
                          <a:solidFill>
                            <a:srgbClr val="000000"/>
                          </a:solidFill>
                          <a:latin typeface="Arial" pitchFamily="2" charset="0"/>
                          <a:ea typeface="Calibri" pitchFamily="2" charset="0"/>
                          <a:cs typeface="Calibri" pitchFamily="2" charset="0"/>
                        </a:rPr>
                        <a:t>ESV Walburg</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solidFill>
                      <a:srgbClr val="FFC000"/>
                    </a:solidFill>
                  </a:tcPr>
                </a:tc>
                <a:tc>
                  <a:txBody>
                    <a:bodyPr vert="horz" wrap="square" numCol="1"/>
                    <a:lstStyle/>
                    <a:p>
                      <a:pPr marL="0" marR="0" indent="0" algn="ctr">
                        <a:buNone/>
                        <a:defRPr lang="de-de"/>
                      </a:pPr>
                      <a:r>
                        <a:rPr lang="de-de" sz="800">
                          <a:solidFill>
                            <a:srgbClr val="000000"/>
                          </a:solidFill>
                          <a:latin typeface="Arial" pitchFamily="2" charset="0"/>
                          <a:ea typeface="Calibri" pitchFamily="2" charset="0"/>
                          <a:cs typeface="Calibri" pitchFamily="2" charset="0"/>
                        </a:rPr>
                        <a:t>6</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solidFill>
                      <a:srgbClr val="FFFFFF"/>
                    </a:solidFill>
                  </a:tcPr>
                </a:tc>
                <a:tc>
                  <a:txBody>
                    <a:bodyPr vert="horz" wrap="square" numCol="1"/>
                    <a:lstStyle/>
                    <a:p>
                      <a:pPr marL="0" marR="0" indent="0" algn="l">
                        <a:buNone/>
                        <a:defRPr lang="de-de"/>
                      </a:pPr>
                      <a:r>
                        <a:rPr lang="de-de" sz="800">
                          <a:solidFill>
                            <a:srgbClr val="000000"/>
                          </a:solidFill>
                          <a:latin typeface="Arial" pitchFamily="2" charset="0"/>
                          <a:ea typeface="Calibri" pitchFamily="2" charset="0"/>
                          <a:cs typeface="Calibri" pitchFamily="2" charset="0"/>
                        </a:rPr>
                        <a:t>SG Pfaffenb./Schemmer/Wichm. II</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solidFill>
                      <a:srgbClr val="FFFF00"/>
                    </a:solidFill>
                  </a:tcPr>
                </a:tc>
                <a:extLst>
                  <a:ext uri="smNativeData">
                    <pr:rowheight xmlns="" xmlns:pr="smNativeData" dt="1689343552" type="min" val="252730"/>
                  </a:ext>
                </a:extLst>
              </a:tr>
              <a:tr h="286385">
                <a:tc>
                  <a:txBody>
                    <a:bodyPr vert="horz" wrap="square" numCol="1"/>
                    <a:lstStyle/>
                    <a:p>
                      <a:pPr marL="0" marR="0" indent="0" algn="ctr">
                        <a:buNone/>
                        <a:defRPr lang="de-de"/>
                      </a:pPr>
                      <a:r>
                        <a:rPr lang="de-de" sz="800">
                          <a:solidFill>
                            <a:srgbClr val="000000"/>
                          </a:solidFill>
                          <a:latin typeface="Arial" pitchFamily="2" charset="0"/>
                          <a:ea typeface="Calibri" pitchFamily="2" charset="0"/>
                          <a:cs typeface="Calibri" pitchFamily="2" charset="0"/>
                        </a:rPr>
                        <a:t>7</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noFill/>
                  </a:tcPr>
                </a:tc>
                <a:tc>
                  <a:txBody>
                    <a:bodyPr vert="horz" wrap="square" numCol="1"/>
                    <a:lstStyle/>
                    <a:p>
                      <a:pPr marL="0" marR="0" indent="0" algn="l">
                        <a:buNone/>
                        <a:defRPr lang="de-de"/>
                      </a:pPr>
                      <a:r>
                        <a:rPr lang="de-de" sz="800">
                          <a:solidFill>
                            <a:srgbClr val="000000"/>
                          </a:solidFill>
                          <a:latin typeface="Arial" pitchFamily="2" charset="0"/>
                          <a:ea typeface="Calibri" pitchFamily="2" charset="0"/>
                          <a:cs typeface="Calibri" pitchFamily="2" charset="0"/>
                        </a:rPr>
                        <a:t>TSV Wichmannshausen</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solidFill>
                      <a:srgbClr val="8DB4E2"/>
                    </a:solidFill>
                  </a:tcPr>
                </a:tc>
                <a:tc>
                  <a:txBody>
                    <a:bodyPr vert="horz" wrap="square" numCol="1"/>
                    <a:lstStyle/>
                    <a:p>
                      <a:pPr marL="0" marR="0" indent="0" algn="ctr">
                        <a:buNone/>
                        <a:defRPr lang="de-de"/>
                      </a:pPr>
                      <a:r>
                        <a:rPr lang="de-de" sz="800">
                          <a:solidFill>
                            <a:srgbClr val="000000"/>
                          </a:solidFill>
                          <a:latin typeface="Arial" pitchFamily="2" charset="0"/>
                          <a:ea typeface="Calibri" pitchFamily="2" charset="0"/>
                          <a:cs typeface="Calibri" pitchFamily="2" charset="0"/>
                        </a:rPr>
                        <a:t>7</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noFill/>
                  </a:tcPr>
                </a:tc>
                <a:tc>
                  <a:txBody>
                    <a:bodyPr vert="horz" wrap="square" numCol="1"/>
                    <a:lstStyle/>
                    <a:p>
                      <a:pPr marL="0" marR="0" indent="0" algn="l">
                        <a:buNone/>
                        <a:defRPr lang="de-de"/>
                      </a:pPr>
                      <a:r>
                        <a:rPr lang="de-de" sz="800">
                          <a:solidFill>
                            <a:srgbClr val="000000"/>
                          </a:solidFill>
                          <a:latin typeface="Arial" pitchFamily="2" charset="0"/>
                          <a:ea typeface="Calibri" pitchFamily="2" charset="0"/>
                          <a:cs typeface="Calibri" pitchFamily="2" charset="0"/>
                        </a:rPr>
                        <a:t>RW Fürstenhagen</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solidFill>
                      <a:srgbClr val="FABF8F"/>
                    </a:solidFill>
                  </a:tcPr>
                </a:tc>
                <a:tc>
                  <a:txBody>
                    <a:bodyPr vert="horz" wrap="square" numCol="1"/>
                    <a:lstStyle/>
                    <a:p>
                      <a:pPr marL="0" marR="0" indent="0" algn="ctr">
                        <a:buNone/>
                        <a:defRPr lang="de-de"/>
                      </a:pPr>
                      <a:r>
                        <a:rPr lang="de-de" sz="800">
                          <a:solidFill>
                            <a:srgbClr val="000000"/>
                          </a:solidFill>
                          <a:latin typeface="Arial" pitchFamily="2" charset="0"/>
                          <a:ea typeface="Calibri" pitchFamily="2" charset="0"/>
                          <a:cs typeface="Calibri" pitchFamily="2" charset="0"/>
                        </a:rPr>
                        <a:t>7</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noFill/>
                  </a:tcPr>
                </a:tc>
                <a:tc>
                  <a:txBody>
                    <a:bodyPr vert="horz" wrap="square" numCol="1"/>
                    <a:lstStyle/>
                    <a:p>
                      <a:pPr marL="0" marR="0" indent="0" algn="l">
                        <a:buNone/>
                        <a:defRPr lang="de-de"/>
                      </a:pPr>
                      <a:r>
                        <a:rPr lang="de-de" sz="800">
                          <a:solidFill>
                            <a:srgbClr val="000000"/>
                          </a:solidFill>
                          <a:latin typeface="Arial" pitchFamily="2" charset="0"/>
                          <a:ea typeface="Calibri" pitchFamily="2" charset="0"/>
                          <a:cs typeface="Calibri" pitchFamily="2" charset="0"/>
                        </a:rPr>
                        <a:t>SG Meißner II</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solidFill>
                      <a:srgbClr val="92D050"/>
                    </a:solidFill>
                  </a:tcPr>
                </a:tc>
                <a:tc>
                  <a:txBody>
                    <a:bodyPr vert="horz" wrap="square" numCol="1"/>
                    <a:lstStyle/>
                    <a:p>
                      <a:pPr marL="0" marR="0" indent="0" algn="ctr">
                        <a:buNone/>
                        <a:defRPr lang="de-de"/>
                      </a:pPr>
                      <a:r>
                        <a:rPr lang="de-de" sz="800">
                          <a:solidFill>
                            <a:srgbClr val="000000"/>
                          </a:solidFill>
                          <a:latin typeface="Arial" pitchFamily="2" charset="0"/>
                          <a:ea typeface="Calibri" pitchFamily="2" charset="0"/>
                          <a:cs typeface="Calibri" pitchFamily="2" charset="0"/>
                        </a:rPr>
                        <a:t>7</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noFill/>
                  </a:tcPr>
                </a:tc>
                <a:tc>
                  <a:txBody>
                    <a:bodyPr vert="horz" wrap="square" numCol="1"/>
                    <a:lstStyle/>
                    <a:p>
                      <a:pPr marL="0" marR="0" indent="0" algn="l">
                        <a:buNone/>
                        <a:defRPr lang="de-de"/>
                      </a:pPr>
                      <a:r>
                        <a:rPr lang="de-de" sz="800">
                          <a:solidFill>
                            <a:srgbClr val="000000"/>
                          </a:solidFill>
                          <a:latin typeface="Arial" pitchFamily="2" charset="0"/>
                          <a:ea typeface="Calibri" pitchFamily="2" charset="0"/>
                          <a:cs typeface="Calibri" pitchFamily="2" charset="0"/>
                        </a:rPr>
                        <a:t>FC Hebenshausen II</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solidFill>
                      <a:srgbClr val="FFC000"/>
                    </a:solidFill>
                  </a:tcPr>
                </a:tc>
                <a:tc>
                  <a:txBody>
                    <a:bodyPr vert="horz" wrap="square" numCol="1"/>
                    <a:lstStyle/>
                    <a:p>
                      <a:pPr marL="0" marR="0" indent="0" algn="ctr">
                        <a:buNone/>
                        <a:defRPr lang="de-de"/>
                      </a:pPr>
                      <a:r>
                        <a:rPr lang="de-de" sz="800">
                          <a:solidFill>
                            <a:srgbClr val="000000"/>
                          </a:solidFill>
                          <a:latin typeface="Arial" pitchFamily="2" charset="0"/>
                          <a:ea typeface="Calibri" pitchFamily="2" charset="0"/>
                          <a:cs typeface="Calibri" pitchFamily="2" charset="0"/>
                        </a:rPr>
                        <a:t>7</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solidFill>
                      <a:srgbClr val="FFFFFF"/>
                    </a:solidFill>
                  </a:tcPr>
                </a:tc>
                <a:tc>
                  <a:txBody>
                    <a:bodyPr vert="horz" wrap="square" numCol="1"/>
                    <a:lstStyle/>
                    <a:p>
                      <a:pPr marL="0" marR="0" indent="0" algn="l">
                        <a:buNone/>
                        <a:defRPr lang="de-de"/>
                      </a:pPr>
                      <a:r>
                        <a:rPr lang="de-de" sz="800">
                          <a:solidFill>
                            <a:srgbClr val="000000"/>
                          </a:solidFill>
                          <a:latin typeface="Arial" pitchFamily="2" charset="0"/>
                          <a:ea typeface="Calibri" pitchFamily="2" charset="0"/>
                          <a:cs typeface="Calibri" pitchFamily="2" charset="0"/>
                        </a:rPr>
                        <a:t>FFV Palm Strikers Eschwege</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solidFill>
                      <a:srgbClr val="FFFF00"/>
                    </a:solidFill>
                  </a:tcPr>
                </a:tc>
                <a:extLst>
                  <a:ext uri="smNativeData">
                    <pr:rowheight xmlns="" xmlns:pr="smNativeData" dt="1689343552" type="min" val="286385"/>
                  </a:ext>
                </a:extLst>
              </a:tr>
              <a:tr h="252730">
                <a:tc>
                  <a:txBody>
                    <a:bodyPr vert="horz" wrap="square" numCol="1"/>
                    <a:lstStyle/>
                    <a:p>
                      <a:pPr marL="0" marR="0" indent="0" algn="ctr">
                        <a:buNone/>
                        <a:defRPr lang="de-de"/>
                      </a:pPr>
                      <a:r>
                        <a:rPr lang="de-de" sz="800">
                          <a:solidFill>
                            <a:srgbClr val="000000"/>
                          </a:solidFill>
                          <a:latin typeface="Arial" pitchFamily="2" charset="0"/>
                          <a:ea typeface="Calibri" pitchFamily="2" charset="0"/>
                          <a:cs typeface="Calibri" pitchFamily="2" charset="0"/>
                        </a:rPr>
                        <a:t>8</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noFill/>
                  </a:tcPr>
                </a:tc>
                <a:tc>
                  <a:txBody>
                    <a:bodyPr vert="horz" wrap="square" numCol="1"/>
                    <a:lstStyle/>
                    <a:p>
                      <a:pPr marL="0" marR="0" indent="0" algn="l">
                        <a:buNone/>
                        <a:defRPr lang="de-de"/>
                      </a:pPr>
                      <a:r>
                        <a:rPr lang="de-de" sz="800">
                          <a:solidFill>
                            <a:srgbClr val="000000"/>
                          </a:solidFill>
                          <a:latin typeface="Arial" pitchFamily="2" charset="0"/>
                          <a:ea typeface="Calibri" pitchFamily="2" charset="0"/>
                          <a:cs typeface="Calibri" pitchFamily="2" charset="0"/>
                        </a:rPr>
                        <a:t>TSG Bad Sooden-Allendorf</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solidFill>
                      <a:srgbClr val="8DB4E2"/>
                    </a:solidFill>
                  </a:tcPr>
                </a:tc>
                <a:tc>
                  <a:txBody>
                    <a:bodyPr vert="horz" wrap="square" numCol="1"/>
                    <a:lstStyle/>
                    <a:p>
                      <a:pPr marL="0" marR="0" indent="0" algn="ctr">
                        <a:buNone/>
                        <a:defRPr lang="de-de"/>
                      </a:pPr>
                      <a:r>
                        <a:rPr lang="de-de" sz="800">
                          <a:solidFill>
                            <a:srgbClr val="000000"/>
                          </a:solidFill>
                          <a:latin typeface="Arial" pitchFamily="2" charset="0"/>
                          <a:ea typeface="Calibri" pitchFamily="2" charset="0"/>
                          <a:cs typeface="Calibri" pitchFamily="2" charset="0"/>
                        </a:rPr>
                        <a:t>8</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noFill/>
                  </a:tcPr>
                </a:tc>
                <a:tc>
                  <a:txBody>
                    <a:bodyPr vert="horz" wrap="square" numCol="1"/>
                    <a:lstStyle/>
                    <a:p>
                      <a:pPr marL="0" marR="0" indent="0" algn="l">
                        <a:buNone/>
                        <a:defRPr lang="de-de"/>
                      </a:pPr>
                      <a:r>
                        <a:rPr lang="de-de" sz="800">
                          <a:solidFill>
                            <a:srgbClr val="000000"/>
                          </a:solidFill>
                          <a:latin typeface="Arial" pitchFamily="2" charset="0"/>
                          <a:ea typeface="Calibri" pitchFamily="2" charset="0"/>
                          <a:cs typeface="Calibri" pitchFamily="2" charset="0"/>
                        </a:rPr>
                        <a:t>Lichtenauer FV II</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solidFill>
                      <a:srgbClr val="FABF8F"/>
                    </a:solidFill>
                  </a:tcPr>
                </a:tc>
                <a:tc>
                  <a:txBody>
                    <a:bodyPr vert="horz" wrap="square" numCol="1"/>
                    <a:lstStyle/>
                    <a:p>
                      <a:pPr marL="0" marR="0" indent="0" algn="ctr">
                        <a:buNone/>
                        <a:defRPr lang="de-de"/>
                      </a:pPr>
                      <a:r>
                        <a:rPr lang="de-de" sz="800">
                          <a:solidFill>
                            <a:srgbClr val="000000"/>
                          </a:solidFill>
                          <a:latin typeface="Arial" pitchFamily="2" charset="0"/>
                          <a:ea typeface="Calibri" pitchFamily="2" charset="0"/>
                          <a:cs typeface="Calibri" pitchFamily="2" charset="0"/>
                        </a:rPr>
                        <a:t>8</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noFill/>
                  </a:tcPr>
                </a:tc>
                <a:tc>
                  <a:txBody>
                    <a:bodyPr vert="horz" wrap="square" numCol="1"/>
                    <a:lstStyle/>
                    <a:p>
                      <a:pPr marL="0" marR="0" indent="0" algn="l">
                        <a:buNone/>
                        <a:defRPr lang="de-de"/>
                      </a:pPr>
                      <a:r>
                        <a:rPr lang="de-de" sz="800">
                          <a:solidFill>
                            <a:srgbClr val="000000"/>
                          </a:solidFill>
                          <a:latin typeface="Arial" pitchFamily="2" charset="0"/>
                          <a:ea typeface="Calibri" pitchFamily="2" charset="0"/>
                          <a:cs typeface="Calibri" pitchFamily="2" charset="0"/>
                        </a:rPr>
                        <a:t>SC Niederhone II</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solidFill>
                      <a:srgbClr val="92D050"/>
                    </a:solidFill>
                  </a:tcPr>
                </a:tc>
                <a:tc>
                  <a:txBody>
                    <a:bodyPr vert="horz" wrap="square" numCol="1"/>
                    <a:lstStyle/>
                    <a:p>
                      <a:pPr marL="0" marR="0" indent="0" algn="ctr">
                        <a:buNone/>
                        <a:defRPr lang="de-de"/>
                      </a:pPr>
                      <a:r>
                        <a:rPr lang="de-de" sz="800">
                          <a:solidFill>
                            <a:srgbClr val="000000"/>
                          </a:solidFill>
                          <a:latin typeface="Arial" pitchFamily="2" charset="0"/>
                          <a:ea typeface="Calibri" pitchFamily="2" charset="0"/>
                          <a:cs typeface="Calibri" pitchFamily="2" charset="0"/>
                        </a:rPr>
                        <a:t>8</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noFill/>
                  </a:tcPr>
                </a:tc>
                <a:tc>
                  <a:txBody>
                    <a:bodyPr vert="horz" wrap="square" numCol="1"/>
                    <a:lstStyle/>
                    <a:p>
                      <a:pPr marL="0" marR="0" indent="0" algn="l">
                        <a:buNone/>
                        <a:defRPr lang="de-de"/>
                      </a:pPr>
                      <a:r>
                        <a:rPr lang="de-de" sz="800">
                          <a:solidFill>
                            <a:srgbClr val="000000"/>
                          </a:solidFill>
                          <a:latin typeface="Arial" pitchFamily="2" charset="0"/>
                          <a:ea typeface="Calibri" pitchFamily="2" charset="0"/>
                          <a:cs typeface="Calibri" pitchFamily="2" charset="0"/>
                        </a:rPr>
                        <a:t>VFB Rommerode II</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solidFill>
                      <a:srgbClr val="FFC000"/>
                    </a:solidFill>
                  </a:tcPr>
                </a:tc>
                <a:tc>
                  <a:txBody>
                    <a:bodyPr vert="horz" wrap="square" numCol="1"/>
                    <a:lstStyle/>
                    <a:p>
                      <a:pPr marL="0" marR="0" indent="0" algn="ctr">
                        <a:buNone/>
                        <a:defRPr lang="de-de"/>
                      </a:pPr>
                      <a:r>
                        <a:rPr lang="de-de" sz="800">
                          <a:solidFill>
                            <a:srgbClr val="000000"/>
                          </a:solidFill>
                          <a:latin typeface="Arial" pitchFamily="2" charset="0"/>
                          <a:ea typeface="Calibri" pitchFamily="2" charset="0"/>
                          <a:cs typeface="Calibri" pitchFamily="2" charset="0"/>
                        </a:rPr>
                        <a:t>8</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solidFill>
                      <a:srgbClr val="FFFFFF"/>
                    </a:solidFill>
                  </a:tcPr>
                </a:tc>
                <a:tc>
                  <a:txBody>
                    <a:bodyPr vert="horz" wrap="square" numCol="1"/>
                    <a:lstStyle/>
                    <a:p>
                      <a:pPr marL="0" marR="0" indent="0" algn="l">
                        <a:buNone/>
                        <a:defRPr lang="de-de"/>
                      </a:pPr>
                      <a:r>
                        <a:rPr lang="de-de" sz="800">
                          <a:solidFill>
                            <a:srgbClr val="000000"/>
                          </a:solidFill>
                          <a:latin typeface="Arial" pitchFamily="2" charset="0"/>
                          <a:ea typeface="Calibri" pitchFamily="2" charset="0"/>
                          <a:cs typeface="Calibri" pitchFamily="2" charset="0"/>
                        </a:rPr>
                        <a:t>SC Eintracht Germerode II</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solidFill>
                      <a:srgbClr val="FFFF00"/>
                    </a:solidFill>
                  </a:tcPr>
                </a:tc>
                <a:extLst>
                  <a:ext uri="smNativeData">
                    <pr:rowheight xmlns="" xmlns:pr="smNativeData" dt="1689343552" type="min" val="252730"/>
                  </a:ext>
                </a:extLst>
              </a:tr>
              <a:tr h="252730">
                <a:tc>
                  <a:txBody>
                    <a:bodyPr vert="horz" wrap="square" numCol="1"/>
                    <a:lstStyle/>
                    <a:p>
                      <a:pPr marL="0" marR="0" indent="0" algn="ctr">
                        <a:buNone/>
                        <a:defRPr lang="de-de"/>
                      </a:pPr>
                      <a:r>
                        <a:rPr lang="de-de" sz="800">
                          <a:solidFill>
                            <a:srgbClr val="000000"/>
                          </a:solidFill>
                          <a:latin typeface="Arial" pitchFamily="2" charset="0"/>
                          <a:ea typeface="Calibri" pitchFamily="2" charset="0"/>
                          <a:cs typeface="Calibri" pitchFamily="2" charset="0"/>
                        </a:rPr>
                        <a:t>9</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noFill/>
                  </a:tcPr>
                </a:tc>
                <a:tc>
                  <a:txBody>
                    <a:bodyPr vert="horz" wrap="square" numCol="1"/>
                    <a:lstStyle/>
                    <a:p>
                      <a:pPr marL="0" marR="0" indent="0" algn="l">
                        <a:buNone/>
                        <a:defRPr lang="de-de"/>
                      </a:pPr>
                      <a:r>
                        <a:rPr lang="de-de" sz="800">
                          <a:solidFill>
                            <a:srgbClr val="000000"/>
                          </a:solidFill>
                          <a:latin typeface="Arial" pitchFamily="2" charset="0"/>
                          <a:ea typeface="Calibri" pitchFamily="2" charset="0"/>
                          <a:cs typeface="Calibri" pitchFamily="2" charset="0"/>
                        </a:rPr>
                        <a:t>TSG Eschenstruth</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solidFill>
                      <a:srgbClr val="8DB4E2"/>
                    </a:solidFill>
                  </a:tcPr>
                </a:tc>
                <a:tc>
                  <a:txBody>
                    <a:bodyPr vert="horz" wrap="square" numCol="1"/>
                    <a:lstStyle/>
                    <a:p>
                      <a:pPr marL="0" marR="0" indent="0" algn="ctr">
                        <a:buNone/>
                        <a:defRPr lang="de-de"/>
                      </a:pPr>
                      <a:r>
                        <a:rPr lang="de-de" sz="800">
                          <a:solidFill>
                            <a:srgbClr val="000000"/>
                          </a:solidFill>
                          <a:latin typeface="Arial" pitchFamily="2" charset="0"/>
                          <a:ea typeface="Calibri" pitchFamily="2" charset="0"/>
                          <a:cs typeface="Calibri" pitchFamily="2" charset="0"/>
                        </a:rPr>
                        <a:t>9</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noFill/>
                  </a:tcPr>
                </a:tc>
                <a:tc>
                  <a:txBody>
                    <a:bodyPr vert="horz" wrap="square" numCol="1"/>
                    <a:lstStyle/>
                    <a:p>
                      <a:pPr marL="0" marR="0" indent="0" algn="l">
                        <a:buNone/>
                        <a:defRPr lang="de-de"/>
                      </a:pPr>
                      <a:r>
                        <a:rPr lang="de-de" sz="800">
                          <a:solidFill>
                            <a:srgbClr val="000000"/>
                          </a:solidFill>
                          <a:latin typeface="Arial" pitchFamily="2" charset="0"/>
                          <a:ea typeface="Calibri" pitchFamily="2" charset="0"/>
                          <a:cs typeface="Calibri" pitchFamily="2" charset="0"/>
                        </a:rPr>
                        <a:t>FC Hebenshausen</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solidFill>
                      <a:srgbClr val="FABF8F"/>
                    </a:solidFill>
                  </a:tcPr>
                </a:tc>
                <a:tc>
                  <a:txBody>
                    <a:bodyPr vert="horz" wrap="square" numCol="1"/>
                    <a:lstStyle/>
                    <a:p>
                      <a:pPr marL="0" marR="0" indent="0" algn="ctr">
                        <a:buNone/>
                        <a:defRPr lang="de-de"/>
                      </a:pPr>
                      <a:r>
                        <a:rPr lang="de-de" sz="800">
                          <a:solidFill>
                            <a:srgbClr val="000000"/>
                          </a:solidFill>
                          <a:latin typeface="Arial" pitchFamily="2" charset="0"/>
                          <a:ea typeface="Calibri" pitchFamily="2" charset="0"/>
                          <a:cs typeface="Calibri" pitchFamily="2" charset="0"/>
                        </a:rPr>
                        <a:t>9</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noFill/>
                  </a:tcPr>
                </a:tc>
                <a:tc>
                  <a:txBody>
                    <a:bodyPr vert="horz" wrap="square" numCol="1"/>
                    <a:lstStyle/>
                    <a:p>
                      <a:pPr marL="0" marR="0" indent="0" algn="l">
                        <a:buNone/>
                        <a:defRPr lang="de-de"/>
                      </a:pPr>
                      <a:r>
                        <a:rPr lang="de-de" sz="800">
                          <a:solidFill>
                            <a:srgbClr val="000000"/>
                          </a:solidFill>
                          <a:latin typeface="Arial" pitchFamily="2" charset="0"/>
                          <a:ea typeface="Calibri" pitchFamily="2" charset="0"/>
                          <a:cs typeface="Calibri" pitchFamily="2" charset="0"/>
                        </a:rPr>
                        <a:t>SG Frieda/Schwebda/Aue II</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12700" cap="flat" cmpd="sng" algn="ctr">
                      <a:solidFill>
                        <a:schemeClr val="tx1"/>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solidFill>
                      <a:srgbClr val="92D050"/>
                    </a:solidFill>
                  </a:tcPr>
                </a:tc>
                <a:tc>
                  <a:txBody>
                    <a:bodyPr vert="horz" wrap="square" numCol="1"/>
                    <a:lstStyle/>
                    <a:p>
                      <a:pPr marL="0" marR="0" indent="0" algn="ctr">
                        <a:buNone/>
                        <a:defRPr lang="de-de"/>
                      </a:pPr>
                      <a:r>
                        <a:rPr lang="de-de" sz="800">
                          <a:solidFill>
                            <a:srgbClr val="000000"/>
                          </a:solidFill>
                          <a:latin typeface="Arial" pitchFamily="2" charset="0"/>
                          <a:ea typeface="Calibri" pitchFamily="2" charset="0"/>
                          <a:cs typeface="Calibri" pitchFamily="2" charset="0"/>
                        </a:rPr>
                        <a:t>9</a:t>
                      </a:r>
                      <a:endParaRPr lang="de-de" sz="800">
                        <a:solidFill>
                          <a:srgbClr val="000000"/>
                        </a:solidFill>
                        <a:latin typeface="Arial" pitchFamily="2" charset="0"/>
                        <a:ea typeface="Calibri" pitchFamily="2" charset="0"/>
                        <a:cs typeface="Calibri" pitchFamily="2" charset="0"/>
                      </a:endParaRPr>
                    </a:p>
                  </a:txBody>
                  <a:tcPr anchor="ctr" marL="6350" marR="6350" marT="6350" marB="0">
                    <a:lnL w="12700" cap="flat" cmpd="sng" algn="ctr">
                      <a:solidFill>
                        <a:schemeClr val="tx1"/>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noFill/>
                  </a:tcPr>
                </a:tc>
                <a:tc>
                  <a:txBody>
                    <a:bodyPr vert="horz" wrap="square" numCol="1"/>
                    <a:lstStyle/>
                    <a:p>
                      <a:pPr marL="0" marR="0" indent="0" algn="l">
                        <a:buNone/>
                        <a:defRPr lang="de-de"/>
                      </a:pPr>
                      <a:r>
                        <a:rPr lang="de-de" sz="800">
                          <a:solidFill>
                            <a:srgbClr val="000000"/>
                          </a:solidFill>
                          <a:latin typeface="Arial" pitchFamily="2" charset="0"/>
                          <a:ea typeface="Calibri" pitchFamily="2" charset="0"/>
                          <a:cs typeface="Calibri" pitchFamily="2" charset="0"/>
                        </a:rPr>
                        <a:t>FC Hessen Witzenhausen</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solidFill>
                      <a:srgbClr val="FFC000"/>
                    </a:solidFill>
                  </a:tcPr>
                </a:tc>
                <a:tc>
                  <a:txBody>
                    <a:bodyPr vert="horz" wrap="square" numCol="1"/>
                    <a:lstStyle/>
                    <a:p>
                      <a:pPr marL="0" marR="0" indent="0" algn="ctr">
                        <a:buNone/>
                        <a:defRPr lang="de-de"/>
                      </a:pPr>
                      <a:r>
                        <a:rPr lang="de-de" sz="800">
                          <a:solidFill>
                            <a:srgbClr val="000000"/>
                          </a:solidFill>
                          <a:latin typeface="Arial" pitchFamily="2" charset="0"/>
                          <a:ea typeface="Calibri" pitchFamily="2" charset="0"/>
                          <a:cs typeface="Calibri" pitchFamily="2" charset="0"/>
                        </a:rPr>
                        <a:t>9</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solidFill>
                      <a:srgbClr val="FFFFFF"/>
                    </a:solidFill>
                  </a:tcPr>
                </a:tc>
                <a:tc>
                  <a:txBody>
                    <a:bodyPr vert="horz" wrap="square" numCol="1"/>
                    <a:lstStyle/>
                    <a:p>
                      <a:pPr marL="0" marR="0" indent="0" algn="l">
                        <a:buNone/>
                        <a:defRPr lang="de-de" sz="800">
                          <a:solidFill>
                            <a:srgbClr val="000000"/>
                          </a:solidFill>
                          <a:latin typeface="Arial" pitchFamily="2" charset="0"/>
                          <a:ea typeface="Calibri" pitchFamily="2" charset="0"/>
                          <a:cs typeface="Calibri" pitchFamily="2" charset="0"/>
                        </a:defRPr>
                      </a:pPr>
                      <a:r>
                        <a:t>SpVgg 07 Eschwege II</a:t>
                      </a: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solidFill>
                      <a:srgbClr val="FFFF00"/>
                    </a:solidFill>
                  </a:tcPr>
                </a:tc>
                <a:extLst>
                  <a:ext uri="smNativeData">
                    <pr:rowheight xmlns="" xmlns:pr="smNativeData" dt="1689343552" type="min" val="252730"/>
                  </a:ext>
                </a:extLst>
              </a:tr>
              <a:tr h="252730">
                <a:tc>
                  <a:txBody>
                    <a:bodyPr vert="horz" wrap="square" numCol="1"/>
                    <a:lstStyle/>
                    <a:p>
                      <a:pPr marL="0" marR="0" indent="0" algn="ctr">
                        <a:buNone/>
                        <a:defRPr lang="de-de"/>
                      </a:pPr>
                      <a:r>
                        <a:rPr lang="de-de" sz="800">
                          <a:solidFill>
                            <a:srgbClr val="000000"/>
                          </a:solidFill>
                          <a:latin typeface="Arial" pitchFamily="2" charset="0"/>
                          <a:ea typeface="Calibri" pitchFamily="2" charset="0"/>
                          <a:cs typeface="Calibri" pitchFamily="2" charset="0"/>
                        </a:rPr>
                        <a:t>10</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noFill/>
                  </a:tcPr>
                </a:tc>
                <a:tc>
                  <a:txBody>
                    <a:bodyPr vert="horz" wrap="square" numCol="1"/>
                    <a:lstStyle/>
                    <a:p>
                      <a:pPr marL="0" marR="0" indent="0" algn="l">
                        <a:buNone/>
                        <a:defRPr lang="de-de"/>
                      </a:pPr>
                      <a:r>
                        <a:rPr lang="de-de" sz="800">
                          <a:solidFill>
                            <a:srgbClr val="000000"/>
                          </a:solidFill>
                          <a:latin typeface="Arial" pitchFamily="2" charset="0"/>
                          <a:ea typeface="Calibri" pitchFamily="2" charset="0"/>
                          <a:cs typeface="Calibri" pitchFamily="2" charset="0"/>
                        </a:rPr>
                        <a:t>FC Großalmerode</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solidFill>
                      <a:srgbClr val="8DB4E2"/>
                    </a:solidFill>
                  </a:tcPr>
                </a:tc>
                <a:tc>
                  <a:txBody>
                    <a:bodyPr vert="horz" wrap="square" numCol="1"/>
                    <a:lstStyle/>
                    <a:p>
                      <a:pPr marL="0" marR="0" indent="0" algn="ctr">
                        <a:buNone/>
                        <a:defRPr lang="de-de"/>
                      </a:pPr>
                      <a:r>
                        <a:rPr lang="de-de" sz="800">
                          <a:solidFill>
                            <a:srgbClr val="000000"/>
                          </a:solidFill>
                          <a:latin typeface="Arial" pitchFamily="2" charset="0"/>
                          <a:ea typeface="Calibri" pitchFamily="2" charset="0"/>
                          <a:cs typeface="Calibri" pitchFamily="2" charset="0"/>
                        </a:rPr>
                        <a:t>10</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noFill/>
                  </a:tcPr>
                </a:tc>
                <a:tc>
                  <a:txBody>
                    <a:bodyPr vert="horz" wrap="square" numCol="1"/>
                    <a:lstStyle/>
                    <a:p>
                      <a:pPr marL="0" marR="0" indent="0" algn="l">
                        <a:buNone/>
                        <a:defRPr lang="de-de"/>
                      </a:pPr>
                      <a:r>
                        <a:rPr lang="de-de" sz="800">
                          <a:solidFill>
                            <a:srgbClr val="000000"/>
                          </a:solidFill>
                          <a:latin typeface="Arial" pitchFamily="2" charset="0"/>
                          <a:ea typeface="Calibri" pitchFamily="2" charset="0"/>
                          <a:cs typeface="Calibri" pitchFamily="2" charset="0"/>
                        </a:rPr>
                        <a:t>SG Kammerbach/Berkatal</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a:noFill/>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solidFill>
                      <a:srgbClr val="FABF8F"/>
                    </a:solidFill>
                  </a:tcPr>
                </a:tc>
                <a:tc>
                  <a:txBody>
                    <a:bodyPr vert="horz" wrap="square" numCol="1"/>
                    <a:lstStyle/>
                    <a:p>
                      <a:pPr marL="0" marR="0" indent="0" algn="ctr">
                        <a:buNone/>
                        <a:defRPr lang="de-de"/>
                      </a:pPr>
                      <a:r>
                        <a:rPr lang="de-de" sz="800">
                          <a:solidFill>
                            <a:srgbClr val="000000"/>
                          </a:solidFill>
                          <a:latin typeface="Arial" pitchFamily="2" charset="0"/>
                          <a:ea typeface="Calibri" pitchFamily="2" charset="0"/>
                          <a:cs typeface="Calibri" pitchFamily="2" charset="0"/>
                        </a:rPr>
                        <a:t>10</a:t>
                      </a:r>
                      <a:endParaRPr lang="de-de" sz="800">
                        <a:solidFill>
                          <a:srgbClr val="000000"/>
                        </a:solidFill>
                        <a:latin typeface="Arial" pitchFamily="2" charset="0"/>
                        <a:ea typeface="Calibri" pitchFamily="2" charset="0"/>
                        <a:cs typeface="Calibri" pitchFamily="2" charset="0"/>
                      </a:endParaRPr>
                    </a:p>
                  </a:txBody>
                  <a:tcPr anchor="ctr" marL="6350" marR="6350" marT="6350" marB="0">
                    <a:lnL>
                      <a:noFill/>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noFill/>
                  </a:tcPr>
                </a:tc>
                <a:tc>
                  <a:txBody>
                    <a:bodyPr vert="horz" wrap="square" numCol="1"/>
                    <a:lstStyle/>
                    <a:p>
                      <a:pPr marL="0" marR="0" indent="0" algn="l">
                        <a:buNone/>
                        <a:defRPr lang="de-de"/>
                      </a:pPr>
                      <a:r>
                        <a:rPr lang="de-de" sz="800">
                          <a:solidFill>
                            <a:srgbClr val="000000"/>
                          </a:solidFill>
                          <a:latin typeface="Arial" pitchFamily="2" charset="0"/>
                          <a:ea typeface="Calibri" pitchFamily="2" charset="0"/>
                          <a:cs typeface="Calibri" pitchFamily="2" charset="0"/>
                        </a:rPr>
                        <a:t>TSV Waldkappel II</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solidFill>
                      <a:srgbClr val="92D050"/>
                    </a:solidFill>
                  </a:tcPr>
                </a:tc>
                <a:tc>
                  <a:txBody>
                    <a:bodyPr vert="horz" wrap="square" numCol="1"/>
                    <a:lstStyle/>
                    <a:p>
                      <a:pPr marL="0" marR="0" indent="0" algn="ctr">
                        <a:buNone/>
                        <a:defRPr lang="de-de"/>
                      </a:pP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solidFill>
                      <a:srgbClr val="BFBFBF"/>
                    </a:solidFill>
                  </a:tcPr>
                </a:tc>
                <a:tc>
                  <a:txBody>
                    <a:bodyPr vert="horz" wrap="square" numCol="1"/>
                    <a:lstStyle/>
                    <a:p>
                      <a:pPr marL="0" marR="0" indent="0" algn="l">
                        <a:buNone/>
                        <a:defRPr lang="de-de"/>
                      </a:pPr>
                      <a:endParaRPr lang="de-de" sz="800" kern="4000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solidFill>
                      <a:srgbClr val="BFBFBF"/>
                    </a:solidFill>
                  </a:tcPr>
                </a:tc>
                <a:tc>
                  <a:txBody>
                    <a:bodyPr vert="horz" wrap="square" numCol="1"/>
                    <a:lstStyle/>
                    <a:p>
                      <a:pPr marL="0" marR="0" indent="0" algn="l">
                        <a:buNone/>
                        <a:defRPr lang="de-de"/>
                      </a:pPr>
                      <a:r>
                        <a:rPr lang="de-de" sz="800">
                          <a:solidFill>
                            <a:srgbClr val="000000"/>
                          </a:solidFill>
                          <a:latin typeface="Arial" pitchFamily="2" charset="0"/>
                          <a:ea typeface="Calibri" pitchFamily="2" charset="0"/>
                          <a:cs typeface="Calibri" pitchFamily="2" charset="0"/>
                        </a:rPr>
                        <a:t> </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solidFill>
                      <a:srgbClr val="C0C0C0"/>
                    </a:solidFill>
                  </a:tcPr>
                </a:tc>
                <a:tc>
                  <a:txBody>
                    <a:bodyPr vert="horz" wrap="square" numCol="1"/>
                    <a:lstStyle/>
                    <a:p>
                      <a:pPr marL="0" marR="0" indent="0" algn="l">
                        <a:buNone/>
                        <a:defRPr lang="de-de"/>
                      </a:pPr>
                      <a:r>
                        <a:rPr lang="de-de" sz="800">
                          <a:solidFill>
                            <a:srgbClr val="000000"/>
                          </a:solidFill>
                          <a:latin typeface="Arial" pitchFamily="2" charset="0"/>
                          <a:ea typeface="Calibri" pitchFamily="2" charset="0"/>
                          <a:cs typeface="Calibri" pitchFamily="2" charset="0"/>
                        </a:rPr>
                        <a:t> </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a:noFill/>
                    </a:lnR>
                    <a:lnT w="6350" cap="flat" cmpd="sng" algn="ctr">
                      <a:solidFill>
                        <a:srgbClr val="000000"/>
                      </a:solidFill>
                      <a:prstDash val="solid"/>
                      <a:headEnd type="none"/>
                      <a:tailEnd type="none"/>
                    </a:lnT>
                    <a:lnB>
                      <a:noFill/>
                    </a:lnB>
                    <a:lnTlToBr>
                      <a:noFill/>
                    </a:lnTlToBr>
                    <a:lnBlToTr>
                      <a:noFill/>
                    </a:lnBlToTr>
                    <a:solidFill>
                      <a:srgbClr val="C0C0C0"/>
                    </a:solidFill>
                  </a:tcPr>
                </a:tc>
                <a:extLst>
                  <a:ext uri="smNativeData">
                    <pr:rowheight xmlns="" xmlns:pr="smNativeData" dt="1689343552" type="min" val="252730"/>
                  </a:ext>
                </a:extLst>
              </a:tr>
              <a:tr h="252730">
                <a:tc>
                  <a:txBody>
                    <a:bodyPr vert="horz" wrap="square" numCol="1"/>
                    <a:lstStyle/>
                    <a:p>
                      <a:pPr marL="0" marR="0" indent="0" algn="ctr">
                        <a:buNone/>
                        <a:defRPr lang="de-de"/>
                      </a:pPr>
                      <a:r>
                        <a:rPr lang="de-de" sz="800">
                          <a:solidFill>
                            <a:srgbClr val="000000"/>
                          </a:solidFill>
                          <a:latin typeface="Arial" pitchFamily="2" charset="0"/>
                          <a:ea typeface="Calibri" pitchFamily="2" charset="0"/>
                          <a:cs typeface="Calibri" pitchFamily="2" charset="0"/>
                        </a:rPr>
                        <a:t>11</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noFill/>
                  </a:tcPr>
                </a:tc>
                <a:tc>
                  <a:txBody>
                    <a:bodyPr vert="horz" wrap="square" numCol="1"/>
                    <a:lstStyle/>
                    <a:p>
                      <a:pPr marL="0" marR="0" indent="0" algn="l">
                        <a:buNone/>
                        <a:defRPr lang="de-de"/>
                      </a:pPr>
                      <a:r>
                        <a:rPr lang="de-de" sz="800">
                          <a:solidFill>
                            <a:srgbClr val="000000"/>
                          </a:solidFill>
                          <a:latin typeface="Arial" pitchFamily="2" charset="0"/>
                          <a:ea typeface="Calibri" pitchFamily="2" charset="0"/>
                          <a:cs typeface="Calibri" pitchFamily="2" charset="0"/>
                        </a:rPr>
                        <a:t>SG Abterode/Eltmannshausen</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solidFill>
                      <a:srgbClr val="8DB4E2"/>
                    </a:solidFill>
                  </a:tcPr>
                </a:tc>
                <a:tc>
                  <a:txBody>
                    <a:bodyPr vert="horz" wrap="square" numCol="1"/>
                    <a:lstStyle/>
                    <a:p>
                      <a:pPr marL="0" marR="0" indent="0" algn="ctr">
                        <a:buNone/>
                        <a:defRPr lang="de-de"/>
                      </a:pPr>
                      <a:r>
                        <a:rPr lang="de-de" sz="800">
                          <a:solidFill>
                            <a:srgbClr val="000000"/>
                          </a:solidFill>
                          <a:latin typeface="Arial" pitchFamily="2" charset="0"/>
                          <a:ea typeface="Calibri" pitchFamily="2" charset="0"/>
                          <a:cs typeface="Calibri" pitchFamily="2" charset="0"/>
                        </a:rPr>
                        <a:t>11</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noFill/>
                  </a:tcPr>
                </a:tc>
                <a:tc>
                  <a:txBody>
                    <a:bodyPr vert="horz" wrap="square" numCol="1"/>
                    <a:lstStyle/>
                    <a:p>
                      <a:pPr marL="0" marR="0" indent="0" algn="l">
                        <a:buNone/>
                        <a:defRPr lang="de-de"/>
                      </a:pPr>
                      <a:r>
                        <a:rPr lang="de-de" sz="800">
                          <a:solidFill>
                            <a:srgbClr val="000000"/>
                          </a:solidFill>
                          <a:latin typeface="Arial" pitchFamily="2" charset="0"/>
                          <a:ea typeface="Calibri" pitchFamily="2" charset="0"/>
                          <a:cs typeface="Calibri" pitchFamily="2" charset="0"/>
                        </a:rPr>
                        <a:t>SSV Witzenhausen</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solidFill>
                      <a:srgbClr val="FABF8F"/>
                    </a:solidFill>
                  </a:tcPr>
                </a:tc>
                <a:tc>
                  <a:txBody>
                    <a:bodyPr vert="horz" wrap="square" numCol="1"/>
                    <a:lstStyle/>
                    <a:p>
                      <a:pPr marL="0" marR="0" indent="0" algn="ctr">
                        <a:buNone/>
                        <a:defRPr lang="de-de"/>
                      </a:pPr>
                      <a:r>
                        <a:rPr lang="de-de" sz="800">
                          <a:solidFill>
                            <a:srgbClr val="000000"/>
                          </a:solidFill>
                          <a:latin typeface="Arial" pitchFamily="2" charset="0"/>
                          <a:ea typeface="Calibri" pitchFamily="2" charset="0"/>
                          <a:cs typeface="Calibri" pitchFamily="2" charset="0"/>
                        </a:rPr>
                        <a:t>11</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noFill/>
                  </a:tcPr>
                </a:tc>
                <a:tc>
                  <a:txBody>
                    <a:bodyPr vert="horz" wrap="square" numCol="1"/>
                    <a:lstStyle/>
                    <a:p>
                      <a:pPr marL="0" marR="0" indent="0" algn="l">
                        <a:buNone/>
                        <a:defRPr lang="de-de"/>
                      </a:pPr>
                      <a:r>
                        <a:rPr lang="de-de" sz="800">
                          <a:solidFill>
                            <a:srgbClr val="000000"/>
                          </a:solidFill>
                          <a:latin typeface="Arial" pitchFamily="2" charset="0"/>
                          <a:ea typeface="Calibri" pitchFamily="2" charset="0"/>
                          <a:cs typeface="Calibri" pitchFamily="2" charset="0"/>
                        </a:rPr>
                        <a:t>SG Werratal II</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solidFill>
                      <a:srgbClr val="92D050"/>
                    </a:solidFill>
                  </a:tcPr>
                </a:tc>
                <a:tc>
                  <a:txBody>
                    <a:bodyPr vert="horz" wrap="square" numCol="1"/>
                    <a:lstStyle/>
                    <a:p>
                      <a:pPr marL="0" marR="0" indent="0" algn="l">
                        <a:buNone/>
                        <a:defRPr lang="de-de"/>
                      </a:pPr>
                      <a:r>
                        <a:rPr lang="de-de" sz="800">
                          <a:solidFill>
                            <a:srgbClr val="000000"/>
                          </a:solidFill>
                          <a:latin typeface="Arial" pitchFamily="2" charset="0"/>
                          <a:ea typeface="Calibri" pitchFamily="2" charset="0"/>
                          <a:cs typeface="Calibri" pitchFamily="2" charset="0"/>
                        </a:rPr>
                        <a:t> </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a:noFill/>
                    </a:lnR>
                    <a:lnT w="6350" cap="flat" cmpd="sng" algn="ctr">
                      <a:solidFill>
                        <a:srgbClr val="000000"/>
                      </a:solidFill>
                      <a:prstDash val="solid"/>
                      <a:headEnd type="none"/>
                      <a:tailEnd type="none"/>
                    </a:lnT>
                    <a:lnB>
                      <a:noFill/>
                    </a:lnB>
                    <a:lnTlToBr>
                      <a:noFill/>
                    </a:lnTlToBr>
                    <a:lnBlToTr>
                      <a:noFill/>
                    </a:lnBlToTr>
                    <a:solidFill>
                      <a:schemeClr val="bg1"/>
                    </a:solidFill>
                  </a:tcPr>
                </a:tc>
                <a:tc>
                  <a:txBody>
                    <a:bodyPr vert="horz" wrap="square" numCol="1"/>
                    <a:lstStyle/>
                    <a:p>
                      <a:pPr marL="0" marR="0" indent="0" algn="l">
                        <a:buNone/>
                        <a:defRPr lang="de-de"/>
                      </a:pPr>
                      <a:r>
                        <a:rPr lang="de-de" sz="800">
                          <a:solidFill>
                            <a:srgbClr val="000000"/>
                          </a:solidFill>
                          <a:latin typeface="Arial" pitchFamily="2" charset="0"/>
                          <a:ea typeface="Calibri" pitchFamily="2" charset="0"/>
                          <a:cs typeface="Calibri" pitchFamily="2" charset="0"/>
                        </a:rPr>
                        <a:t> </a:t>
                      </a:r>
                      <a:endParaRPr lang="de-de" sz="800">
                        <a:solidFill>
                          <a:srgbClr val="000000"/>
                        </a:solidFill>
                        <a:latin typeface="Arial" pitchFamily="2" charset="0"/>
                        <a:ea typeface="Calibri" pitchFamily="2" charset="0"/>
                        <a:cs typeface="Calibri" pitchFamily="2" charset="0"/>
                      </a:endParaRPr>
                    </a:p>
                  </a:txBody>
                  <a:tcPr anchor="ctr" marL="6350" marR="6350" marT="6350" marB="0">
                    <a:lnL>
                      <a:noFill/>
                    </a:lnL>
                    <a:lnR>
                      <a:noFill/>
                    </a:lnR>
                    <a:lnT w="6350" cap="flat" cmpd="sng" algn="ctr">
                      <a:solidFill>
                        <a:srgbClr val="000000"/>
                      </a:solidFill>
                      <a:prstDash val="solid"/>
                      <a:headEnd type="none"/>
                      <a:tailEnd type="none"/>
                    </a:lnT>
                    <a:lnB>
                      <a:noFill/>
                    </a:lnB>
                    <a:lnTlToBr>
                      <a:noFill/>
                    </a:lnTlToBr>
                    <a:lnBlToTr>
                      <a:noFill/>
                    </a:lnBlToTr>
                    <a:solidFill>
                      <a:schemeClr val="bg1"/>
                    </a:solidFill>
                  </a:tcPr>
                </a:tc>
                <a:tc>
                  <a:txBody>
                    <a:bodyPr vert="horz" wrap="square" numCol="1"/>
                    <a:lstStyle/>
                    <a:p>
                      <a:pPr marL="0" marR="0" indent="0" algn="l">
                        <a:buNone/>
                        <a:defRPr lang="de-de"/>
                      </a:pPr>
                      <a:endParaRPr lang="de-de" sz="800">
                        <a:solidFill>
                          <a:srgbClr val="000000"/>
                        </a:solidFill>
                        <a:latin typeface="Arial" pitchFamily="2" charset="0"/>
                        <a:ea typeface="Calibri" pitchFamily="2" charset="0"/>
                        <a:cs typeface="Calibri" pitchFamily="2" charset="0"/>
                      </a:endParaRPr>
                    </a:p>
                  </a:txBody>
                  <a:tcPr anchor="ctr" marL="6350" marR="6350" marT="6350" marB="0">
                    <a:lnL>
                      <a:noFill/>
                    </a:lnL>
                    <a:lnR>
                      <a:noFill/>
                    </a:lnR>
                    <a:lnT w="6350" cap="flat" cmpd="sng" algn="ctr">
                      <a:solidFill>
                        <a:srgbClr val="000000"/>
                      </a:solidFill>
                      <a:prstDash val="solid"/>
                      <a:headEnd type="none"/>
                      <a:tailEnd type="none"/>
                    </a:lnT>
                    <a:lnB>
                      <a:noFill/>
                    </a:lnB>
                    <a:lnTlToBr>
                      <a:noFill/>
                    </a:lnTlToBr>
                    <a:lnBlToTr>
                      <a:noFill/>
                    </a:lnBlToTr>
                    <a:noFill/>
                  </a:tcPr>
                </a:tc>
                <a:tc>
                  <a:txBody>
                    <a:bodyPr vert="horz" wrap="square" numCol="1"/>
                    <a:lstStyle/>
                    <a:p>
                      <a:pPr marL="0" marR="0" indent="0" algn="l">
                        <a:buNone/>
                        <a:defRPr lang="de-de"/>
                      </a:pPr>
                      <a:endParaRPr lang="de-de" sz="800">
                        <a:solidFill>
                          <a:srgbClr val="000000"/>
                        </a:solidFill>
                        <a:latin typeface="Arial" pitchFamily="2" charset="0"/>
                        <a:ea typeface="Calibri" pitchFamily="2" charset="0"/>
                        <a:cs typeface="Calibri" pitchFamily="2" charset="0"/>
                      </a:endParaRPr>
                    </a:p>
                  </a:txBody>
                  <a:tcPr anchor="ctr" marL="6350" marR="6350" marT="6350" marB="0">
                    <a:lnL>
                      <a:noFill/>
                    </a:lnL>
                    <a:lnR>
                      <a:noFill/>
                    </a:lnR>
                    <a:lnT>
                      <a:noFill/>
                    </a:lnT>
                    <a:lnB>
                      <a:noFill/>
                    </a:lnB>
                    <a:lnTlToBr>
                      <a:noFill/>
                    </a:lnTlToBr>
                    <a:lnBlToTr>
                      <a:noFill/>
                    </a:lnBlToTr>
                    <a:noFill/>
                  </a:tcPr>
                </a:tc>
                <a:extLst>
                  <a:ext uri="smNativeData">
                    <pr:rowheight xmlns="" xmlns:pr="smNativeData" dt="1689343552" type="min" val="252730"/>
                  </a:ext>
                </a:extLst>
              </a:tr>
              <a:tr h="252730">
                <a:tc>
                  <a:txBody>
                    <a:bodyPr vert="horz" wrap="square" numCol="1"/>
                    <a:lstStyle/>
                    <a:p>
                      <a:pPr marL="0" marR="0" indent="0" algn="ctr">
                        <a:buNone/>
                        <a:defRPr lang="de-de"/>
                      </a:pPr>
                      <a:r>
                        <a:rPr lang="de-de" sz="800">
                          <a:solidFill>
                            <a:srgbClr val="000000"/>
                          </a:solidFill>
                          <a:latin typeface="Arial" pitchFamily="2" charset="0"/>
                          <a:ea typeface="Calibri" pitchFamily="2" charset="0"/>
                          <a:cs typeface="Calibri" pitchFamily="2" charset="0"/>
                        </a:rPr>
                        <a:t>12</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noFill/>
                  </a:tcPr>
                </a:tc>
                <a:tc>
                  <a:txBody>
                    <a:bodyPr vert="horz" wrap="square" numCol="1"/>
                    <a:lstStyle/>
                    <a:p>
                      <a:pPr marL="0" marR="0" indent="0" algn="l">
                        <a:buNone/>
                        <a:defRPr lang="de-de"/>
                      </a:pPr>
                      <a:r>
                        <a:rPr lang="de-de" sz="800">
                          <a:solidFill>
                            <a:srgbClr val="000000"/>
                          </a:solidFill>
                          <a:latin typeface="Arial" pitchFamily="2" charset="0"/>
                          <a:ea typeface="Calibri" pitchFamily="2" charset="0"/>
                          <a:cs typeface="Calibri" pitchFamily="2" charset="0"/>
                        </a:rPr>
                        <a:t>TSV Waldkappel</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solidFill>
                      <a:srgbClr val="8DB4E2"/>
                    </a:solidFill>
                  </a:tcPr>
                </a:tc>
                <a:tc>
                  <a:txBody>
                    <a:bodyPr vert="horz" wrap="square" numCol="1"/>
                    <a:lstStyle/>
                    <a:p>
                      <a:pPr marL="0" marR="0" indent="0" algn="ctr">
                        <a:buNone/>
                        <a:defRPr lang="de-de"/>
                      </a:pPr>
                      <a:r>
                        <a:rPr lang="de-de" sz="800">
                          <a:solidFill>
                            <a:srgbClr val="000000"/>
                          </a:solidFill>
                          <a:latin typeface="Arial" pitchFamily="2" charset="0"/>
                          <a:ea typeface="Calibri" pitchFamily="2" charset="0"/>
                          <a:cs typeface="Calibri" pitchFamily="2" charset="0"/>
                        </a:rPr>
                        <a:t>12</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noFill/>
                  </a:tcPr>
                </a:tc>
                <a:tc>
                  <a:txBody>
                    <a:bodyPr vert="horz" wrap="square" numCol="1"/>
                    <a:lstStyle/>
                    <a:p>
                      <a:pPr marL="0" marR="0" indent="0" algn="l">
                        <a:buNone/>
                        <a:defRPr lang="de-de"/>
                      </a:pPr>
                      <a:r>
                        <a:rPr lang="de-de" sz="800">
                          <a:solidFill>
                            <a:srgbClr val="000000"/>
                          </a:solidFill>
                          <a:latin typeface="Arial" pitchFamily="2" charset="0"/>
                          <a:ea typeface="Calibri" pitchFamily="2" charset="0"/>
                          <a:cs typeface="Calibri" pitchFamily="2" charset="0"/>
                        </a:rPr>
                        <a:t>SpVgg Hopfelde-Hollstein</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solidFill>
                      <a:srgbClr val="FABF8F"/>
                    </a:solidFill>
                  </a:tcPr>
                </a:tc>
                <a:tc>
                  <a:txBody>
                    <a:bodyPr vert="horz" wrap="square" numCol="1"/>
                    <a:lstStyle/>
                    <a:p>
                      <a:pPr marL="0" marR="0" indent="0" algn="ctr">
                        <a:buNone/>
                        <a:defRPr lang="de-de"/>
                      </a:pPr>
                      <a:r>
                        <a:rPr lang="de-de" sz="800">
                          <a:solidFill>
                            <a:srgbClr val="000000"/>
                          </a:solidFill>
                          <a:latin typeface="Arial" pitchFamily="2" charset="0"/>
                          <a:ea typeface="Calibri" pitchFamily="2" charset="0"/>
                          <a:cs typeface="Calibri" pitchFamily="2" charset="0"/>
                        </a:rPr>
                        <a:t>12</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noFill/>
                  </a:tcPr>
                </a:tc>
                <a:tc>
                  <a:txBody>
                    <a:bodyPr vert="horz" wrap="square" numCol="1"/>
                    <a:lstStyle/>
                    <a:p>
                      <a:pPr marL="0" marR="0" indent="0" algn="l">
                        <a:buNone/>
                        <a:defRPr lang="de-de"/>
                      </a:pPr>
                      <a:r>
                        <a:rPr lang="de-de" sz="800">
                          <a:solidFill>
                            <a:srgbClr val="000000"/>
                          </a:solidFill>
                          <a:latin typeface="Arial" pitchFamily="2" charset="0"/>
                          <a:ea typeface="Calibri" pitchFamily="2" charset="0"/>
                          <a:cs typeface="Calibri" pitchFamily="2" charset="0"/>
                        </a:rPr>
                        <a:t>SC Eintracht Germerode</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solidFill>
                      <a:srgbClr val="92D050"/>
                    </a:solidFill>
                  </a:tcPr>
                </a:tc>
                <a:tc>
                  <a:txBody>
                    <a:bodyPr vert="horz" wrap="square" numCol="1"/>
                    <a:lstStyle/>
                    <a:p>
                      <a:pPr marL="0" marR="0" indent="0" algn="ctr">
                        <a:buNone/>
                        <a:defRPr lang="de-de"/>
                      </a:pPr>
                      <a:endParaRPr lang="de-de" sz="800">
                        <a:solidFill>
                          <a:srgbClr val="000000"/>
                        </a:solidFill>
                        <a:latin typeface="Arial" pitchFamily="2" charset="0"/>
                        <a:ea typeface="Calibri" pitchFamily="2" charset="0"/>
                        <a:cs typeface="Calibri" pitchFamily="2" charset="0"/>
                      </a:endParaRPr>
                    </a:p>
                  </a:txBody>
                  <a:tcPr anchor="b" marL="6350" marR="6350" marT="6350" marB="0">
                    <a:lnL w="6350" cap="flat" cmpd="sng" algn="ctr">
                      <a:solidFill>
                        <a:srgbClr val="000000"/>
                      </a:solidFill>
                      <a:prstDash val="solid"/>
                      <a:headEnd type="none"/>
                      <a:tailEnd type="none"/>
                    </a:lnL>
                    <a:lnR>
                      <a:noFill/>
                    </a:lnR>
                    <a:lnT>
                      <a:noFill/>
                    </a:lnT>
                    <a:lnB>
                      <a:noFill/>
                    </a:lnB>
                    <a:lnTlToBr>
                      <a:noFill/>
                    </a:lnTlToBr>
                    <a:lnBlToTr>
                      <a:noFill/>
                    </a:lnBlToTr>
                    <a:noFill/>
                  </a:tcPr>
                </a:tc>
                <a:tc>
                  <a:txBody>
                    <a:bodyPr vert="horz" wrap="square" numCol="1"/>
                    <a:lstStyle/>
                    <a:p>
                      <a:pPr marL="0" marR="0" indent="0" algn="l">
                        <a:buNone/>
                        <a:defRPr lang="de-de"/>
                      </a:pPr>
                      <a:endParaRPr lang="de-de" sz="800">
                        <a:solidFill>
                          <a:srgbClr val="000000"/>
                        </a:solidFill>
                        <a:latin typeface="Arial" pitchFamily="2" charset="0"/>
                        <a:ea typeface="Calibri" pitchFamily="2" charset="0"/>
                        <a:cs typeface="Calibri" pitchFamily="2" charset="0"/>
                      </a:endParaRPr>
                    </a:p>
                  </a:txBody>
                  <a:tcPr anchor="b" marL="6350" marR="6350" marT="6350" marB="0">
                    <a:lnL>
                      <a:noFill/>
                    </a:lnL>
                    <a:lnR>
                      <a:noFill/>
                    </a:lnR>
                    <a:lnT>
                      <a:noFill/>
                    </a:lnT>
                    <a:lnB>
                      <a:noFill/>
                    </a:lnB>
                    <a:lnTlToBr>
                      <a:noFill/>
                    </a:lnTlToBr>
                    <a:lnBlToTr>
                      <a:noFill/>
                    </a:lnBlToTr>
                    <a:noFill/>
                  </a:tcPr>
                </a:tc>
                <a:tc>
                  <a:txBody>
                    <a:bodyPr vert="horz" wrap="square" numCol="1"/>
                    <a:lstStyle/>
                    <a:p>
                      <a:pPr marL="0" marR="0" indent="0" algn="l">
                        <a:buNone/>
                        <a:defRPr lang="de-de"/>
                      </a:pPr>
                      <a:endParaRPr lang="de-de" sz="800">
                        <a:solidFill>
                          <a:srgbClr val="000000"/>
                        </a:solidFill>
                        <a:latin typeface="Arial" pitchFamily="2" charset="0"/>
                        <a:ea typeface="Calibri" pitchFamily="2" charset="0"/>
                        <a:cs typeface="Calibri" pitchFamily="2" charset="0"/>
                      </a:endParaRPr>
                    </a:p>
                  </a:txBody>
                  <a:tcPr anchor="ctr" marL="6350" marR="6350" marT="6350" marB="0">
                    <a:lnL>
                      <a:noFill/>
                    </a:lnL>
                    <a:lnR>
                      <a:noFill/>
                    </a:lnR>
                    <a:lnT>
                      <a:noFill/>
                    </a:lnT>
                    <a:lnB>
                      <a:noFill/>
                    </a:lnB>
                    <a:lnTlToBr>
                      <a:noFill/>
                    </a:lnTlToBr>
                    <a:lnBlToTr>
                      <a:noFill/>
                    </a:lnBlToTr>
                    <a:noFill/>
                  </a:tcPr>
                </a:tc>
                <a:tc>
                  <a:txBody>
                    <a:bodyPr vert="horz" wrap="square" numCol="1"/>
                    <a:lstStyle/>
                    <a:p>
                      <a:pPr marL="0" marR="0" indent="0" algn="l">
                        <a:buNone/>
                        <a:defRPr lang="de-de"/>
                      </a:pPr>
                      <a:endParaRPr lang="de-de" sz="800">
                        <a:solidFill>
                          <a:srgbClr val="000000"/>
                        </a:solidFill>
                        <a:latin typeface="Arial" pitchFamily="2" charset="0"/>
                        <a:ea typeface="Calibri" pitchFamily="2" charset="0"/>
                        <a:cs typeface="Calibri" pitchFamily="2" charset="0"/>
                      </a:endParaRPr>
                    </a:p>
                  </a:txBody>
                  <a:tcPr anchor="ctr" marL="6350" marR="6350" marT="6350" marB="0">
                    <a:lnL>
                      <a:noFill/>
                    </a:lnL>
                    <a:lnR>
                      <a:noFill/>
                    </a:lnR>
                    <a:lnT>
                      <a:noFill/>
                    </a:lnT>
                    <a:lnB>
                      <a:noFill/>
                    </a:lnB>
                    <a:lnTlToBr>
                      <a:noFill/>
                    </a:lnTlToBr>
                    <a:lnBlToTr>
                      <a:noFill/>
                    </a:lnBlToTr>
                    <a:noFill/>
                  </a:tcPr>
                </a:tc>
                <a:extLst>
                  <a:ext uri="smNativeData">
                    <pr:rowheight xmlns="" xmlns:pr="smNativeData" dt="1689343552" type="min" val="252730"/>
                  </a:ext>
                </a:extLst>
              </a:tr>
              <a:tr h="252730">
                <a:tc>
                  <a:txBody>
                    <a:bodyPr vert="horz" wrap="square" numCol="1"/>
                    <a:lstStyle/>
                    <a:p>
                      <a:pPr marL="0" marR="0" indent="0" algn="ctr">
                        <a:buNone/>
                        <a:defRPr lang="de-de"/>
                      </a:pPr>
                      <a:r>
                        <a:rPr lang="de-de" sz="800">
                          <a:solidFill>
                            <a:srgbClr val="000000"/>
                          </a:solidFill>
                          <a:latin typeface="Arial" pitchFamily="2" charset="0"/>
                          <a:ea typeface="Calibri" pitchFamily="2" charset="0"/>
                          <a:cs typeface="Calibri" pitchFamily="2" charset="0"/>
                        </a:rPr>
                        <a:t>13</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noFill/>
                  </a:tcPr>
                </a:tc>
                <a:tc>
                  <a:txBody>
                    <a:bodyPr vert="horz" wrap="square" numCol="1"/>
                    <a:lstStyle/>
                    <a:p>
                      <a:pPr marL="0" marR="0" indent="0" algn="l">
                        <a:buNone/>
                        <a:defRPr lang="de-de"/>
                      </a:pPr>
                      <a:r>
                        <a:rPr lang="de-de" sz="800">
                          <a:solidFill>
                            <a:srgbClr val="000000"/>
                          </a:solidFill>
                          <a:latin typeface="Arial" pitchFamily="2" charset="0"/>
                          <a:ea typeface="Calibri" pitchFamily="2" charset="0"/>
                          <a:cs typeface="Calibri" pitchFamily="2" charset="0"/>
                        </a:rPr>
                        <a:t>SG Klei/Hun/Doh II</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solidFill>
                      <a:srgbClr val="8DB4E2"/>
                    </a:solidFill>
                  </a:tcPr>
                </a:tc>
                <a:tc>
                  <a:txBody>
                    <a:bodyPr vert="horz" wrap="square" numCol="1"/>
                    <a:lstStyle/>
                    <a:p>
                      <a:pPr marL="0" marR="0" indent="0" algn="ctr">
                        <a:buNone/>
                        <a:defRPr lang="de-de"/>
                      </a:pPr>
                      <a:r>
                        <a:rPr lang="de-de" sz="800">
                          <a:solidFill>
                            <a:srgbClr val="000000"/>
                          </a:solidFill>
                          <a:latin typeface="Arial" pitchFamily="2" charset="0"/>
                          <a:ea typeface="Calibri" pitchFamily="2" charset="0"/>
                          <a:cs typeface="Calibri" pitchFamily="2" charset="0"/>
                        </a:rPr>
                        <a:t>13</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noFill/>
                  </a:tcPr>
                </a:tc>
                <a:tc>
                  <a:txBody>
                    <a:bodyPr vert="horz" wrap="square" numCol="1"/>
                    <a:lstStyle/>
                    <a:p>
                      <a:pPr marL="0" marR="0" indent="0" algn="l">
                        <a:buNone/>
                        <a:defRPr lang="de-de"/>
                      </a:pPr>
                      <a:r>
                        <a:rPr lang="de-de" sz="800">
                          <a:solidFill>
                            <a:srgbClr val="000000"/>
                          </a:solidFill>
                          <a:latin typeface="Arial" pitchFamily="2" charset="0"/>
                          <a:ea typeface="Calibri" pitchFamily="2" charset="0"/>
                          <a:cs typeface="Calibri" pitchFamily="2" charset="0"/>
                        </a:rPr>
                        <a:t>TSG Bad Sooden-Allendorf II</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solidFill>
                      <a:srgbClr val="FABF8F"/>
                    </a:solidFill>
                  </a:tcPr>
                </a:tc>
                <a:tc>
                  <a:txBody>
                    <a:bodyPr vert="horz" wrap="square" numCol="1"/>
                    <a:lstStyle/>
                    <a:p>
                      <a:pPr marL="0" marR="0" indent="0" algn="ctr">
                        <a:buNone/>
                        <a:defRPr lang="de-de"/>
                      </a:pPr>
                      <a:r>
                        <a:rPr lang="de-de" sz="800">
                          <a:solidFill>
                            <a:srgbClr val="000000"/>
                          </a:solidFill>
                          <a:latin typeface="Arial" pitchFamily="2" charset="0"/>
                          <a:ea typeface="Calibri" pitchFamily="2" charset="0"/>
                          <a:cs typeface="Calibri" pitchFamily="2" charset="0"/>
                        </a:rPr>
                        <a:t>13</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noFill/>
                  </a:tcPr>
                </a:tc>
                <a:tc>
                  <a:txBody>
                    <a:bodyPr vert="horz" wrap="square" numCol="1"/>
                    <a:lstStyle/>
                    <a:p>
                      <a:pPr marL="0" marR="0" indent="0" algn="l">
                        <a:buNone/>
                        <a:defRPr lang="de-de"/>
                      </a:pPr>
                      <a:r>
                        <a:rPr lang="de-de" sz="800">
                          <a:solidFill>
                            <a:srgbClr val="000000"/>
                          </a:solidFill>
                          <a:latin typeface="Arial" pitchFamily="2" charset="0"/>
                          <a:ea typeface="Calibri" pitchFamily="2" charset="0"/>
                          <a:cs typeface="Calibri" pitchFamily="2" charset="0"/>
                        </a:rPr>
                        <a:t>SG Sontra II</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solidFill>
                      <a:srgbClr val="92D050"/>
                    </a:solidFill>
                  </a:tcPr>
                </a:tc>
                <a:tc>
                  <a:txBody>
                    <a:bodyPr vert="horz" wrap="square" numCol="1"/>
                    <a:lstStyle/>
                    <a:p>
                      <a:pPr marL="0" marR="0" indent="0" algn="ctr">
                        <a:buNone/>
                        <a:defRPr lang="de-de"/>
                      </a:pPr>
                      <a:endParaRPr lang="de-de" sz="800">
                        <a:solidFill>
                          <a:srgbClr val="000000"/>
                        </a:solidFill>
                        <a:latin typeface="Arial" pitchFamily="2" charset="0"/>
                        <a:ea typeface="Calibri" pitchFamily="2" charset="0"/>
                        <a:cs typeface="Calibri" pitchFamily="2" charset="0"/>
                      </a:endParaRPr>
                    </a:p>
                  </a:txBody>
                  <a:tcPr anchor="b" marL="6350" marR="6350" marT="6350" marB="0">
                    <a:lnL w="6350" cap="flat" cmpd="sng" algn="ctr">
                      <a:solidFill>
                        <a:srgbClr val="000000"/>
                      </a:solidFill>
                      <a:prstDash val="solid"/>
                      <a:headEnd type="none"/>
                      <a:tailEnd type="none"/>
                    </a:lnL>
                    <a:lnR>
                      <a:noFill/>
                    </a:lnR>
                    <a:lnT>
                      <a:noFill/>
                    </a:lnT>
                    <a:lnB>
                      <a:noFill/>
                    </a:lnB>
                    <a:lnTlToBr>
                      <a:noFill/>
                    </a:lnTlToBr>
                    <a:lnBlToTr>
                      <a:noFill/>
                    </a:lnBlToTr>
                    <a:noFill/>
                  </a:tcPr>
                </a:tc>
                <a:tc>
                  <a:txBody>
                    <a:bodyPr vert="horz" wrap="square" numCol="1"/>
                    <a:lstStyle/>
                    <a:p>
                      <a:pPr marL="0" marR="0" indent="0" algn="l">
                        <a:buNone/>
                        <a:defRPr lang="de-de"/>
                      </a:pPr>
                      <a:endParaRPr lang="de-de" sz="800">
                        <a:solidFill>
                          <a:srgbClr val="000000"/>
                        </a:solidFill>
                        <a:latin typeface="Arial" pitchFamily="2" charset="0"/>
                        <a:ea typeface="Calibri" pitchFamily="2" charset="0"/>
                        <a:cs typeface="Calibri" pitchFamily="2" charset="0"/>
                      </a:endParaRPr>
                    </a:p>
                  </a:txBody>
                  <a:tcPr anchor="b" marL="6350" marR="6350" marT="6350" marB="0">
                    <a:lnL>
                      <a:noFill/>
                    </a:lnL>
                    <a:lnR>
                      <a:noFill/>
                    </a:lnR>
                    <a:lnT>
                      <a:noFill/>
                    </a:lnT>
                    <a:lnB>
                      <a:noFill/>
                    </a:lnB>
                    <a:lnTlToBr>
                      <a:noFill/>
                    </a:lnTlToBr>
                    <a:lnBlToTr>
                      <a:noFill/>
                    </a:lnBlToTr>
                    <a:noFill/>
                  </a:tcPr>
                </a:tc>
                <a:tc>
                  <a:txBody>
                    <a:bodyPr vert="horz" wrap="square" numCol="1"/>
                    <a:lstStyle/>
                    <a:p>
                      <a:pPr marL="0" marR="0" indent="0" algn="l">
                        <a:buNone/>
                        <a:defRPr lang="de-de"/>
                      </a:pPr>
                      <a:endParaRPr lang="de-de" sz="800">
                        <a:solidFill>
                          <a:srgbClr val="000000"/>
                        </a:solidFill>
                        <a:latin typeface="Arial" pitchFamily="2" charset="0"/>
                        <a:ea typeface="Calibri" pitchFamily="2" charset="0"/>
                        <a:cs typeface="Calibri" pitchFamily="2" charset="0"/>
                      </a:endParaRPr>
                    </a:p>
                  </a:txBody>
                  <a:tcPr anchor="ctr" marL="6350" marR="6350" marT="6350" marB="0">
                    <a:lnL>
                      <a:noFill/>
                    </a:lnL>
                    <a:lnR>
                      <a:noFill/>
                    </a:lnR>
                    <a:lnT>
                      <a:noFill/>
                    </a:lnT>
                    <a:lnB>
                      <a:noFill/>
                    </a:lnB>
                    <a:lnTlToBr>
                      <a:noFill/>
                    </a:lnTlToBr>
                    <a:lnBlToTr>
                      <a:noFill/>
                    </a:lnBlToTr>
                    <a:noFill/>
                  </a:tcPr>
                </a:tc>
                <a:tc>
                  <a:txBody>
                    <a:bodyPr vert="horz" wrap="square" numCol="1"/>
                    <a:lstStyle/>
                    <a:p>
                      <a:pPr marL="0" marR="0" indent="0" algn="l">
                        <a:buNone/>
                        <a:defRPr lang="de-de"/>
                      </a:pPr>
                      <a:endParaRPr lang="de-de" sz="800">
                        <a:solidFill>
                          <a:srgbClr val="000000"/>
                        </a:solidFill>
                        <a:latin typeface="Arial" pitchFamily="2" charset="0"/>
                        <a:ea typeface="Calibri" pitchFamily="2" charset="0"/>
                        <a:cs typeface="Calibri" pitchFamily="2" charset="0"/>
                      </a:endParaRPr>
                    </a:p>
                  </a:txBody>
                  <a:tcPr anchor="ctr" marL="6350" marR="6350" marT="6350" marB="0">
                    <a:lnL>
                      <a:noFill/>
                    </a:lnL>
                    <a:lnR>
                      <a:noFill/>
                    </a:lnR>
                    <a:lnT>
                      <a:noFill/>
                    </a:lnT>
                    <a:lnB>
                      <a:noFill/>
                    </a:lnB>
                    <a:lnTlToBr>
                      <a:noFill/>
                    </a:lnTlToBr>
                    <a:lnBlToTr>
                      <a:noFill/>
                    </a:lnBlToTr>
                    <a:noFill/>
                  </a:tcPr>
                </a:tc>
                <a:extLst>
                  <a:ext uri="smNativeData">
                    <pr:rowheight xmlns="" xmlns:pr="smNativeData" dt="1689343552" type="min" val="252730"/>
                  </a:ext>
                </a:extLst>
              </a:tr>
              <a:tr h="252730">
                <a:tc>
                  <a:txBody>
                    <a:bodyPr vert="horz" wrap="square" numCol="1"/>
                    <a:lstStyle/>
                    <a:p>
                      <a:pPr marL="0" marR="0" indent="0" algn="ctr">
                        <a:buNone/>
                        <a:defRPr lang="de-de"/>
                      </a:pPr>
                      <a:r>
                        <a:rPr lang="de-de" sz="800">
                          <a:solidFill>
                            <a:srgbClr val="000000"/>
                          </a:solidFill>
                          <a:latin typeface="Arial" pitchFamily="2" charset="0"/>
                          <a:ea typeface="Calibri" pitchFamily="2" charset="0"/>
                          <a:cs typeface="Calibri" pitchFamily="2" charset="0"/>
                        </a:rPr>
                        <a:t>14</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noFill/>
                  </a:tcPr>
                </a:tc>
                <a:tc>
                  <a:txBody>
                    <a:bodyPr vert="horz" wrap="square" numCol="1"/>
                    <a:lstStyle/>
                    <a:p>
                      <a:pPr marL="0" marR="0" indent="0" algn="l">
                        <a:buNone/>
                        <a:defRPr lang="de-de"/>
                      </a:pPr>
                      <a:r>
                        <a:rPr lang="de-de" sz="800">
                          <a:solidFill>
                            <a:srgbClr val="000000"/>
                          </a:solidFill>
                          <a:latin typeface="Arial" pitchFamily="2" charset="0"/>
                          <a:ea typeface="Calibri" pitchFamily="2" charset="0"/>
                          <a:cs typeface="Calibri" pitchFamily="2" charset="0"/>
                        </a:rPr>
                        <a:t>SpVgg 07 Eschwege</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solidFill>
                      <a:srgbClr val="8DB4E2"/>
                    </a:solidFill>
                  </a:tcPr>
                </a:tc>
                <a:tc>
                  <a:txBody>
                    <a:bodyPr vert="horz" wrap="square" numCol="1"/>
                    <a:lstStyle/>
                    <a:p>
                      <a:pPr marL="0" marR="0" indent="0" algn="ctr">
                        <a:buNone/>
                        <a:defRPr lang="de-de"/>
                      </a:pPr>
                      <a:r>
                        <a:rPr lang="de-de" sz="800">
                          <a:solidFill>
                            <a:srgbClr val="000000"/>
                          </a:solidFill>
                          <a:latin typeface="Arial" pitchFamily="2" charset="0"/>
                          <a:ea typeface="Calibri" pitchFamily="2" charset="0"/>
                          <a:cs typeface="Calibri" pitchFamily="2" charset="0"/>
                        </a:rPr>
                        <a:t>14</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noFill/>
                  </a:tcPr>
                </a:tc>
                <a:tc>
                  <a:txBody>
                    <a:bodyPr vert="horz" wrap="square" numCol="1"/>
                    <a:lstStyle/>
                    <a:p>
                      <a:pPr marL="0" marR="0" indent="0" algn="l">
                        <a:buNone/>
                        <a:defRPr lang="de-de"/>
                      </a:pPr>
                      <a:r>
                        <a:rPr lang="de-de" sz="800">
                          <a:solidFill>
                            <a:srgbClr val="000000"/>
                          </a:solidFill>
                          <a:latin typeface="Arial" pitchFamily="2" charset="0"/>
                          <a:ea typeface="Calibri" pitchFamily="2" charset="0"/>
                          <a:cs typeface="Calibri" pitchFamily="2" charset="0"/>
                        </a:rPr>
                        <a:t>VFL Wanfried II</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a:noFill/>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solidFill>
                      <a:srgbClr val="FABF8F"/>
                    </a:solidFill>
                  </a:tcPr>
                </a:tc>
                <a:tc>
                  <a:txBody>
                    <a:bodyPr vert="horz" wrap="square" numCol="1"/>
                    <a:lstStyle/>
                    <a:p>
                      <a:pPr marL="0" marR="0" indent="0" algn="ctr">
                        <a:buNone/>
                        <a:defRPr lang="de-de"/>
                      </a:pPr>
                      <a:r>
                        <a:rPr lang="de-de" sz="800">
                          <a:solidFill>
                            <a:srgbClr val="000000"/>
                          </a:solidFill>
                          <a:latin typeface="Arial" pitchFamily="2" charset="0"/>
                          <a:ea typeface="Calibri" pitchFamily="2" charset="0"/>
                          <a:cs typeface="Calibri" pitchFamily="2" charset="0"/>
                        </a:rPr>
                        <a:t>14</a:t>
                      </a:r>
                      <a:endParaRPr lang="de-de" sz="800">
                        <a:solidFill>
                          <a:srgbClr val="000000"/>
                        </a:solidFill>
                        <a:latin typeface="Arial" pitchFamily="2" charset="0"/>
                        <a:ea typeface="Calibri" pitchFamily="2" charset="0"/>
                        <a:cs typeface="Calibri" pitchFamily="2" charset="0"/>
                      </a:endParaRPr>
                    </a:p>
                  </a:txBody>
                  <a:tcPr anchor="ctr" marL="6350" marR="6350" marT="6350" marB="0">
                    <a:lnL>
                      <a:noFill/>
                    </a:lnL>
                    <a:lnR>
                      <a:noFill/>
                    </a:lnR>
                    <a:lnT w="6350" cap="flat" cmpd="sng" algn="ctr">
                      <a:solidFill>
                        <a:srgbClr val="000000"/>
                      </a:solidFill>
                      <a:prstDash val="solid"/>
                      <a:headEnd type="none"/>
                      <a:tailEnd type="none"/>
                    </a:lnT>
                    <a:lnB>
                      <a:noFill/>
                    </a:lnB>
                    <a:lnTlToBr>
                      <a:noFill/>
                    </a:lnTlToBr>
                    <a:lnBlToTr>
                      <a:noFill/>
                    </a:lnBlToTr>
                    <a:solidFill>
                      <a:schemeClr val="bg1"/>
                    </a:solidFill>
                  </a:tcPr>
                </a:tc>
                <a:tc>
                  <a:txBody>
                    <a:bodyPr vert="horz" wrap="square" numCol="1"/>
                    <a:lstStyle/>
                    <a:p>
                      <a:pPr marL="0" marR="0" indent="0" algn="l">
                        <a:buNone/>
                        <a:defRPr lang="de-de"/>
                      </a:pPr>
                      <a:r>
                        <a:rPr lang="de-de" sz="800">
                          <a:solidFill>
                            <a:srgbClr val="000000"/>
                          </a:solidFill>
                          <a:latin typeface="Arial" pitchFamily="2" charset="0"/>
                          <a:ea typeface="Calibri" pitchFamily="2" charset="0"/>
                          <a:cs typeface="Calibri" pitchFamily="2" charset="0"/>
                        </a:rPr>
                        <a:t>TSG Fürstenhagen</a:t>
                      </a:r>
                      <a:endParaRPr lang="de-de" sz="800">
                        <a:solidFill>
                          <a:srgbClr val="000000"/>
                        </a:solidFill>
                        <a:latin typeface="Arial" pitchFamily="2" charset="0"/>
                        <a:ea typeface="Calibri" pitchFamily="2" charset="0"/>
                        <a:cs typeface="Calibri" pitchFamily="2" charset="0"/>
                      </a:endParaRPr>
                    </a:p>
                  </a:txBody>
                  <a:tcPr anchor="ctr" marL="6350" marR="6350" marT="6350" marB="0">
                    <a:lnL>
                      <a:noFill/>
                    </a:lnL>
                    <a:lnR>
                      <a:noFill/>
                    </a:lnR>
                    <a:lnT w="6350" cap="flat" cmpd="sng" algn="ctr">
                      <a:solidFill>
                        <a:srgbClr val="000000"/>
                      </a:solidFill>
                      <a:prstDash val="solid"/>
                      <a:headEnd type="none"/>
                      <a:tailEnd type="none"/>
                    </a:lnT>
                    <a:lnB>
                      <a:noFill/>
                    </a:lnB>
                    <a:lnTlToBr>
                      <a:noFill/>
                    </a:lnTlToBr>
                    <a:lnBlToTr>
                      <a:noFill/>
                    </a:lnBlToTr>
                    <a:solidFill>
                      <a:srgbClr val="92D050"/>
                    </a:solidFill>
                  </a:tcPr>
                </a:tc>
                <a:tc>
                  <a:txBody>
                    <a:bodyPr vert="horz" wrap="square" numCol="1"/>
                    <a:lstStyle/>
                    <a:p>
                      <a:pPr marL="0" marR="0" indent="0" algn="ctr">
                        <a:buNone/>
                        <a:defRPr lang="de-de"/>
                      </a:pPr>
                      <a:endParaRPr lang="de-de" sz="800">
                        <a:solidFill>
                          <a:srgbClr val="000000"/>
                        </a:solidFill>
                        <a:latin typeface="Arial" pitchFamily="2" charset="0"/>
                        <a:ea typeface="Calibri" pitchFamily="2" charset="0"/>
                        <a:cs typeface="Calibri" pitchFamily="2" charset="0"/>
                      </a:endParaRPr>
                    </a:p>
                  </a:txBody>
                  <a:tcPr anchor="b" marL="6350" marR="6350" marT="6350" marB="0">
                    <a:lnL>
                      <a:noFill/>
                    </a:lnL>
                    <a:lnR>
                      <a:noFill/>
                    </a:lnR>
                    <a:lnT>
                      <a:noFill/>
                    </a:lnT>
                    <a:lnB>
                      <a:noFill/>
                    </a:lnB>
                    <a:lnTlToBr>
                      <a:noFill/>
                    </a:lnTlToBr>
                    <a:lnBlToTr>
                      <a:noFill/>
                    </a:lnBlToTr>
                    <a:noFill/>
                  </a:tcPr>
                </a:tc>
                <a:tc>
                  <a:txBody>
                    <a:bodyPr vert="horz" wrap="square" numCol="1"/>
                    <a:lstStyle/>
                    <a:p>
                      <a:pPr marL="0" marR="0" indent="0" algn="l">
                        <a:buNone/>
                        <a:defRPr lang="de-de"/>
                      </a:pPr>
                      <a:endParaRPr lang="de-de" sz="800">
                        <a:solidFill>
                          <a:srgbClr val="000000"/>
                        </a:solidFill>
                        <a:latin typeface="Arial" pitchFamily="2" charset="0"/>
                        <a:ea typeface="Calibri" pitchFamily="2" charset="0"/>
                        <a:cs typeface="Calibri" pitchFamily="2" charset="0"/>
                      </a:endParaRPr>
                    </a:p>
                  </a:txBody>
                  <a:tcPr anchor="b" marL="6350" marR="6350" marT="6350" marB="0">
                    <a:lnL>
                      <a:noFill/>
                    </a:lnL>
                    <a:lnR>
                      <a:noFill/>
                    </a:lnR>
                    <a:lnT>
                      <a:noFill/>
                    </a:lnT>
                    <a:lnB>
                      <a:noFill/>
                    </a:lnB>
                    <a:lnTlToBr>
                      <a:noFill/>
                    </a:lnTlToBr>
                    <a:lnBlToTr>
                      <a:noFill/>
                    </a:lnBlToTr>
                    <a:noFill/>
                  </a:tcPr>
                </a:tc>
                <a:tc>
                  <a:txBody>
                    <a:bodyPr vert="horz" wrap="square" numCol="1"/>
                    <a:lstStyle/>
                    <a:p>
                      <a:pPr marL="0" marR="0" indent="0" algn="l">
                        <a:buNone/>
                        <a:defRPr lang="de-de"/>
                      </a:pPr>
                      <a:endParaRPr lang="de-de" sz="800">
                        <a:solidFill>
                          <a:srgbClr val="000000"/>
                        </a:solidFill>
                        <a:latin typeface="Arial" pitchFamily="2" charset="0"/>
                        <a:ea typeface="Calibri" pitchFamily="2" charset="0"/>
                        <a:cs typeface="Calibri" pitchFamily="2" charset="0"/>
                      </a:endParaRPr>
                    </a:p>
                  </a:txBody>
                  <a:tcPr anchor="ctr" marL="6350" marR="6350" marT="6350" marB="0">
                    <a:lnL>
                      <a:noFill/>
                    </a:lnL>
                    <a:lnR>
                      <a:noFill/>
                    </a:lnR>
                    <a:lnT>
                      <a:noFill/>
                    </a:lnT>
                    <a:lnB>
                      <a:noFill/>
                    </a:lnB>
                    <a:lnTlToBr>
                      <a:noFill/>
                    </a:lnTlToBr>
                    <a:lnBlToTr>
                      <a:noFill/>
                    </a:lnBlToTr>
                    <a:noFill/>
                  </a:tcPr>
                </a:tc>
                <a:tc>
                  <a:txBody>
                    <a:bodyPr vert="horz" wrap="square" numCol="1"/>
                    <a:lstStyle/>
                    <a:p>
                      <a:pPr marL="0" marR="0" indent="0" algn="l">
                        <a:buNone/>
                        <a:defRPr lang="de-de"/>
                      </a:pPr>
                      <a:endParaRPr lang="de-de" sz="800">
                        <a:solidFill>
                          <a:srgbClr val="000000"/>
                        </a:solidFill>
                        <a:latin typeface="Arial" pitchFamily="2" charset="0"/>
                        <a:ea typeface="Calibri" pitchFamily="2" charset="0"/>
                        <a:cs typeface="Calibri" pitchFamily="2" charset="0"/>
                      </a:endParaRPr>
                    </a:p>
                  </a:txBody>
                  <a:tcPr anchor="ctr" marL="6350" marR="6350" marT="6350" marB="0">
                    <a:lnL>
                      <a:noFill/>
                    </a:lnL>
                    <a:lnR>
                      <a:noFill/>
                    </a:lnR>
                    <a:lnT>
                      <a:noFill/>
                    </a:lnT>
                    <a:lnB>
                      <a:noFill/>
                    </a:lnB>
                    <a:lnTlToBr>
                      <a:noFill/>
                    </a:lnTlToBr>
                    <a:lnBlToTr>
                      <a:noFill/>
                    </a:lnBlToTr>
                    <a:noFill/>
                  </a:tcPr>
                </a:tc>
                <a:extLst>
                  <a:ext uri="smNativeData">
                    <pr:rowheight xmlns="" xmlns:pr="smNativeData" dt="1689343552" type="min" val="252730"/>
                  </a:ext>
                </a:extLst>
              </a:tr>
              <a:tr h="252730">
                <a:tc>
                  <a:txBody>
                    <a:bodyPr vert="horz" wrap="square" numCol="1"/>
                    <a:lstStyle/>
                    <a:p>
                      <a:pPr marL="0" marR="0" indent="0" algn="ctr">
                        <a:buNone/>
                        <a:defRPr lang="de-de"/>
                      </a:pPr>
                      <a:r>
                        <a:rPr lang="de-de" sz="800">
                          <a:solidFill>
                            <a:srgbClr val="000000"/>
                          </a:solidFill>
                          <a:latin typeface="Arial" pitchFamily="2" charset="0"/>
                          <a:ea typeface="Calibri" pitchFamily="2" charset="0"/>
                          <a:cs typeface="Calibri" pitchFamily="2" charset="0"/>
                        </a:rPr>
                        <a:t>15</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noFill/>
                  </a:tcPr>
                </a:tc>
                <a:tc>
                  <a:txBody>
                    <a:bodyPr vert="horz" wrap="square" numCol="1"/>
                    <a:lstStyle/>
                    <a:p>
                      <a:pPr marL="0" marR="0" indent="0" algn="l">
                        <a:buNone/>
                        <a:defRPr lang="de-de"/>
                      </a:pPr>
                      <a:r>
                        <a:rPr lang="de-de" sz="800">
                          <a:solidFill>
                            <a:srgbClr val="FF0000"/>
                          </a:solidFill>
                          <a:latin typeface="Arial" pitchFamily="2" charset="0"/>
                          <a:ea typeface="Calibri" pitchFamily="2" charset="0"/>
                          <a:cs typeface="Calibri" pitchFamily="2" charset="0"/>
                        </a:rPr>
                        <a:t>nicht besetzt</a:t>
                      </a:r>
                      <a:endParaRPr lang="de-de" sz="800">
                        <a:solidFill>
                          <a:srgbClr val="FF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w="6350" cap="flat" cmpd="sng" algn="ctr">
                      <a:solidFill>
                        <a:srgbClr val="000000"/>
                      </a:solidFill>
                      <a:prstDash val="solid"/>
                      <a:headEnd type="none"/>
                      <a:tailEnd type="none"/>
                    </a:lnR>
                    <a:lnT w="6350" cap="flat" cmpd="sng" algn="ctr">
                      <a:solidFill>
                        <a:srgbClr val="000000"/>
                      </a:solidFill>
                      <a:prstDash val="solid"/>
                      <a:headEnd type="none"/>
                      <a:tailEnd type="none"/>
                    </a:lnT>
                    <a:lnB w="6350" cap="flat" cmpd="sng" algn="ctr">
                      <a:solidFill>
                        <a:srgbClr val="000000"/>
                      </a:solidFill>
                      <a:prstDash val="solid"/>
                      <a:headEnd type="none"/>
                      <a:tailEnd type="none"/>
                    </a:lnB>
                    <a:lnTlToBr>
                      <a:noFill/>
                    </a:lnTlToBr>
                    <a:lnBlToTr>
                      <a:noFill/>
                    </a:lnBlToTr>
                    <a:solidFill>
                      <a:srgbClr val="8DB4E2"/>
                    </a:solidFill>
                  </a:tcPr>
                </a:tc>
                <a:tc>
                  <a:txBody>
                    <a:bodyPr vert="horz" wrap="square" numCol="1"/>
                    <a:lstStyle/>
                    <a:p>
                      <a:pPr marL="0" marR="0" indent="0" algn="ctr">
                        <a:buNone/>
                        <a:defRPr lang="de-de"/>
                      </a:pPr>
                      <a:r>
                        <a:rPr lang="de-de" sz="800">
                          <a:solidFill>
                            <a:srgbClr val="000000"/>
                          </a:solidFill>
                          <a:latin typeface="Arial" pitchFamily="2" charset="0"/>
                          <a:ea typeface="Calibri" pitchFamily="2" charset="0"/>
                          <a:cs typeface="Calibri" pitchFamily="2" charset="0"/>
                        </a:rPr>
                        <a:t> </a:t>
                      </a:r>
                      <a:endParaRPr lang="de-de" sz="800">
                        <a:solidFill>
                          <a:srgbClr val="000000"/>
                        </a:solidFill>
                        <a:latin typeface="Arial" pitchFamily="2" charset="0"/>
                        <a:ea typeface="Calibri" pitchFamily="2" charset="0"/>
                        <a:cs typeface="Calibri" pitchFamily="2" charset="0"/>
                      </a:endParaRPr>
                    </a:p>
                  </a:txBody>
                  <a:tcPr anchor="ctr" marL="6350" marR="6350" marT="6350" marB="0">
                    <a:lnL w="6350" cap="flat" cmpd="sng" algn="ctr">
                      <a:solidFill>
                        <a:srgbClr val="000000"/>
                      </a:solidFill>
                      <a:prstDash val="solid"/>
                      <a:headEnd type="none"/>
                      <a:tailEnd type="none"/>
                    </a:lnL>
                    <a:lnR>
                      <a:noFill/>
                    </a:lnR>
                    <a:lnT w="6350" cap="flat" cmpd="sng" algn="ctr">
                      <a:solidFill>
                        <a:srgbClr val="000000"/>
                      </a:solidFill>
                      <a:prstDash val="solid"/>
                      <a:headEnd type="none"/>
                      <a:tailEnd type="none"/>
                    </a:lnT>
                    <a:lnB>
                      <a:noFill/>
                    </a:lnB>
                    <a:lnTlToBr>
                      <a:noFill/>
                    </a:lnTlToBr>
                    <a:lnBlToTr>
                      <a:noFill/>
                    </a:lnBlToTr>
                    <a:solidFill>
                      <a:srgbClr val="C0C0C0"/>
                    </a:solidFill>
                  </a:tcPr>
                </a:tc>
                <a:tc>
                  <a:txBody>
                    <a:bodyPr vert="horz" wrap="square" numCol="1"/>
                    <a:lstStyle/>
                    <a:p>
                      <a:pPr marL="0" marR="0" indent="0" algn="l">
                        <a:buNone/>
                        <a:defRPr lang="de-de"/>
                      </a:pPr>
                      <a:r>
                        <a:rPr lang="de-de" sz="800">
                          <a:solidFill>
                            <a:srgbClr val="000000"/>
                          </a:solidFill>
                          <a:latin typeface="Arial" pitchFamily="2" charset="0"/>
                          <a:ea typeface="Calibri" pitchFamily="2" charset="0"/>
                          <a:cs typeface="Calibri" pitchFamily="2" charset="0"/>
                        </a:rPr>
                        <a:t> </a:t>
                      </a:r>
                      <a:endParaRPr lang="de-de" sz="800">
                        <a:solidFill>
                          <a:srgbClr val="000000"/>
                        </a:solidFill>
                        <a:latin typeface="Arial" pitchFamily="2" charset="0"/>
                        <a:ea typeface="Calibri" pitchFamily="2" charset="0"/>
                        <a:cs typeface="Calibri" pitchFamily="2" charset="0"/>
                      </a:endParaRPr>
                    </a:p>
                  </a:txBody>
                  <a:tcPr anchor="ctr" marL="6350" marR="6350" marT="6350" marB="0">
                    <a:lnL>
                      <a:noFill/>
                    </a:lnL>
                    <a:lnR>
                      <a:noFill/>
                    </a:lnR>
                    <a:lnT w="6350" cap="flat" cmpd="sng" algn="ctr">
                      <a:solidFill>
                        <a:srgbClr val="000000"/>
                      </a:solidFill>
                      <a:prstDash val="solid"/>
                      <a:headEnd type="none"/>
                      <a:tailEnd type="none"/>
                    </a:lnT>
                    <a:lnB>
                      <a:noFill/>
                    </a:lnB>
                    <a:lnTlToBr>
                      <a:noFill/>
                    </a:lnTlToBr>
                    <a:lnBlToTr>
                      <a:noFill/>
                    </a:lnBlToTr>
                    <a:solidFill>
                      <a:srgbClr val="C0C0C0"/>
                    </a:solidFill>
                  </a:tcPr>
                </a:tc>
                <a:tc>
                  <a:txBody>
                    <a:bodyPr vert="horz" wrap="square" numCol="1"/>
                    <a:lstStyle/>
                    <a:p>
                      <a:pPr marL="0" marR="0" indent="0" algn="ctr">
                        <a:buNone/>
                        <a:defRPr lang="de-de"/>
                      </a:pPr>
                      <a:endParaRPr lang="de-de" sz="800">
                        <a:solidFill>
                          <a:srgbClr val="000000"/>
                        </a:solidFill>
                        <a:latin typeface="Arial" pitchFamily="2" charset="0"/>
                        <a:ea typeface="Calibri" pitchFamily="2" charset="0"/>
                        <a:cs typeface="Calibri" pitchFamily="2" charset="0"/>
                      </a:endParaRPr>
                    </a:p>
                  </a:txBody>
                  <a:tcPr anchor="b" marL="6350" marR="6350" marT="6350" marB="0">
                    <a:lnL>
                      <a:noFill/>
                    </a:lnL>
                    <a:lnR>
                      <a:noFill/>
                    </a:lnR>
                    <a:lnT>
                      <a:noFill/>
                    </a:lnT>
                    <a:lnB>
                      <a:noFill/>
                    </a:lnB>
                    <a:lnTlToBr>
                      <a:noFill/>
                    </a:lnTlToBr>
                    <a:lnBlToTr>
                      <a:noFill/>
                    </a:lnBlToTr>
                    <a:solidFill>
                      <a:srgbClr val="BFBFBF"/>
                    </a:solidFill>
                  </a:tcPr>
                </a:tc>
                <a:tc>
                  <a:txBody>
                    <a:bodyPr vert="horz" wrap="square" numCol="1"/>
                    <a:lstStyle/>
                    <a:p>
                      <a:pPr marL="0" marR="0" indent="0" algn="l">
                        <a:buNone/>
                        <a:defRPr lang="de-de"/>
                      </a:pPr>
                      <a:endParaRPr lang="de-de" sz="800">
                        <a:solidFill>
                          <a:srgbClr val="000000"/>
                        </a:solidFill>
                        <a:latin typeface="Arial" pitchFamily="2" charset="0"/>
                        <a:ea typeface="Calibri" pitchFamily="2" charset="0"/>
                        <a:cs typeface="Calibri" pitchFamily="2" charset="0"/>
                      </a:endParaRPr>
                    </a:p>
                  </a:txBody>
                  <a:tcPr anchor="b" marL="6350" marR="6350" marT="6350" marB="0">
                    <a:lnL>
                      <a:noFill/>
                    </a:lnL>
                    <a:lnR>
                      <a:noFill/>
                    </a:lnR>
                    <a:lnT>
                      <a:noFill/>
                    </a:lnT>
                    <a:lnB>
                      <a:noFill/>
                    </a:lnB>
                    <a:lnTlToBr>
                      <a:noFill/>
                    </a:lnTlToBr>
                    <a:lnBlToTr>
                      <a:noFill/>
                    </a:lnBlToTr>
                    <a:solidFill>
                      <a:srgbClr val="BFBFBF"/>
                    </a:solidFill>
                  </a:tcPr>
                </a:tc>
                <a:tc>
                  <a:txBody>
                    <a:bodyPr vert="horz" wrap="square" numCol="1"/>
                    <a:lstStyle/>
                    <a:p>
                      <a:pPr marL="0" marR="0" indent="0" algn="ctr">
                        <a:buNone/>
                        <a:defRPr lang="de-de"/>
                      </a:pPr>
                      <a:endParaRPr lang="de-de" sz="800">
                        <a:solidFill>
                          <a:srgbClr val="000000"/>
                        </a:solidFill>
                        <a:latin typeface="Arial" pitchFamily="2" charset="0"/>
                        <a:ea typeface="Calibri" pitchFamily="2" charset="0"/>
                        <a:cs typeface="Calibri" pitchFamily="2" charset="0"/>
                      </a:endParaRPr>
                    </a:p>
                  </a:txBody>
                  <a:tcPr anchor="b" marL="6350" marR="6350" marT="6350" marB="0">
                    <a:lnL>
                      <a:noFill/>
                    </a:lnL>
                    <a:lnR>
                      <a:noFill/>
                    </a:lnR>
                    <a:lnT>
                      <a:noFill/>
                    </a:lnT>
                    <a:lnB>
                      <a:noFill/>
                    </a:lnB>
                    <a:lnTlToBr>
                      <a:noFill/>
                    </a:lnTlToBr>
                    <a:lnBlToTr>
                      <a:noFill/>
                    </a:lnBlToTr>
                    <a:noFill/>
                  </a:tcPr>
                </a:tc>
                <a:tc>
                  <a:txBody>
                    <a:bodyPr vert="horz" wrap="square" numCol="1"/>
                    <a:lstStyle/>
                    <a:p>
                      <a:pPr marL="0" marR="0" indent="0" algn="l">
                        <a:buNone/>
                        <a:defRPr lang="de-de"/>
                      </a:pPr>
                      <a:endParaRPr lang="de-de" sz="800">
                        <a:solidFill>
                          <a:srgbClr val="000000"/>
                        </a:solidFill>
                        <a:latin typeface="Arial" pitchFamily="2" charset="0"/>
                        <a:ea typeface="Calibri" pitchFamily="2" charset="0"/>
                        <a:cs typeface="Calibri" pitchFamily="2" charset="0"/>
                      </a:endParaRPr>
                    </a:p>
                  </a:txBody>
                  <a:tcPr anchor="b" marL="6350" marR="6350" marT="6350" marB="0">
                    <a:lnL>
                      <a:noFill/>
                    </a:lnL>
                    <a:lnR>
                      <a:noFill/>
                    </a:lnR>
                    <a:lnT>
                      <a:noFill/>
                    </a:lnT>
                    <a:lnB>
                      <a:noFill/>
                    </a:lnB>
                    <a:lnTlToBr>
                      <a:noFill/>
                    </a:lnTlToBr>
                    <a:lnBlToTr>
                      <a:noFill/>
                    </a:lnBlToTr>
                    <a:noFill/>
                  </a:tcPr>
                </a:tc>
                <a:tc>
                  <a:txBody>
                    <a:bodyPr vert="horz" wrap="square" numCol="1"/>
                    <a:lstStyle/>
                    <a:p>
                      <a:pPr marL="0" marR="0" indent="0" algn="l">
                        <a:buNone/>
                        <a:defRPr lang="de-de"/>
                      </a:pPr>
                      <a:endParaRPr lang="de-de" sz="800">
                        <a:solidFill>
                          <a:srgbClr val="000000"/>
                        </a:solidFill>
                        <a:latin typeface="Arial" pitchFamily="2" charset="0"/>
                        <a:ea typeface="Calibri" pitchFamily="2" charset="0"/>
                        <a:cs typeface="Calibri" pitchFamily="2" charset="0"/>
                      </a:endParaRPr>
                    </a:p>
                  </a:txBody>
                  <a:tcPr anchor="b" marL="6350" marR="6350" marT="6350" marB="0">
                    <a:lnL>
                      <a:noFill/>
                    </a:lnL>
                    <a:lnR>
                      <a:noFill/>
                    </a:lnR>
                    <a:lnT>
                      <a:noFill/>
                    </a:lnT>
                    <a:lnB>
                      <a:noFill/>
                    </a:lnB>
                    <a:lnTlToBr>
                      <a:noFill/>
                    </a:lnTlToBr>
                    <a:lnBlToTr>
                      <a:noFill/>
                    </a:lnBlToTr>
                    <a:noFill/>
                  </a:tcPr>
                </a:tc>
                <a:tc>
                  <a:txBody>
                    <a:bodyPr vert="horz" wrap="square" numCol="1"/>
                    <a:lstStyle/>
                    <a:p>
                      <a:pPr marL="0" marR="0" indent="0" algn="l">
                        <a:buNone/>
                        <a:defRPr lang="de-de"/>
                      </a:pPr>
                      <a:endParaRPr lang="de-de" sz="800">
                        <a:solidFill>
                          <a:srgbClr val="000000"/>
                        </a:solidFill>
                        <a:latin typeface="Arial" pitchFamily="2" charset="0"/>
                        <a:ea typeface="Calibri" pitchFamily="2" charset="0"/>
                        <a:cs typeface="Calibri" pitchFamily="2" charset="0"/>
                      </a:endParaRPr>
                    </a:p>
                  </a:txBody>
                  <a:tcPr anchor="ctr" marL="6350" marR="6350" marT="6350" marB="0">
                    <a:lnL>
                      <a:noFill/>
                    </a:lnL>
                    <a:lnR>
                      <a:noFill/>
                    </a:lnR>
                    <a:lnT>
                      <a:noFill/>
                    </a:lnT>
                    <a:lnB>
                      <a:noFill/>
                    </a:lnB>
                    <a:lnTlToBr>
                      <a:noFill/>
                    </a:lnTlToBr>
                    <a:lnBlToTr>
                      <a:noFill/>
                    </a:lnBlToTr>
                    <a:noFill/>
                  </a:tcPr>
                </a:tc>
                <a:extLst>
                  <a:ext uri="smNativeData">
                    <pr:rowheight xmlns="" xmlns:pr="smNativeData" dt="1689343552" type="min" val="252730"/>
                  </a:ext>
                </a:extLst>
              </a:tr>
              <a:tr h="252730">
                <a:tc>
                  <a:txBody>
                    <a:bodyPr vert="horz" wrap="square" numCol="1"/>
                    <a:lstStyle/>
                    <a:p>
                      <a:pPr marL="0" marR="0" indent="0" algn="l">
                        <a:buNone/>
                        <a:defRPr lang="de-de"/>
                      </a:pPr>
                      <a:r>
                        <a:rPr lang="de-de" sz="800">
                          <a:solidFill>
                            <a:srgbClr val="000000"/>
                          </a:solidFill>
                          <a:latin typeface="Arial" pitchFamily="2" charset="0"/>
                          <a:ea typeface="Calibri" pitchFamily="2" charset="0"/>
                          <a:cs typeface="Calibri" pitchFamily="2" charset="0"/>
                        </a:rPr>
                        <a:t> </a:t>
                      </a:r>
                      <a:endParaRPr lang="de-de" sz="800">
                        <a:solidFill>
                          <a:srgbClr val="000000"/>
                        </a:solidFill>
                        <a:latin typeface="Arial" pitchFamily="2" charset="0"/>
                        <a:ea typeface="Calibri" pitchFamily="2" charset="0"/>
                        <a:cs typeface="Calibri" pitchFamily="2" charset="0"/>
                      </a:endParaRPr>
                    </a:p>
                  </a:txBody>
                  <a:tcPr anchor="ctr" marL="6350" marR="6350" marT="6350" marB="0">
                    <a:lnL>
                      <a:noFill/>
                    </a:lnL>
                    <a:lnR>
                      <a:noFill/>
                    </a:lnR>
                    <a:lnT w="6350" cap="flat" cmpd="sng" algn="ctr">
                      <a:solidFill>
                        <a:srgbClr val="000000"/>
                      </a:solidFill>
                      <a:prstDash val="solid"/>
                      <a:headEnd type="none"/>
                      <a:tailEnd type="none"/>
                    </a:lnT>
                    <a:lnB>
                      <a:noFill/>
                    </a:lnB>
                    <a:lnTlToBr>
                      <a:noFill/>
                    </a:lnTlToBr>
                    <a:lnBlToTr>
                      <a:noFill/>
                    </a:lnBlToTr>
                    <a:solidFill>
                      <a:srgbClr val="C0C0C0"/>
                    </a:solidFill>
                  </a:tcPr>
                </a:tc>
                <a:tc>
                  <a:txBody>
                    <a:bodyPr vert="horz" wrap="square" numCol="1"/>
                    <a:lstStyle/>
                    <a:p>
                      <a:pPr marL="0" marR="0" indent="0" algn="l">
                        <a:buNone/>
                        <a:defRPr lang="de-de"/>
                      </a:pPr>
                      <a:r>
                        <a:rPr lang="de-de" sz="800">
                          <a:solidFill>
                            <a:srgbClr val="000000"/>
                          </a:solidFill>
                          <a:latin typeface="Arial" pitchFamily="2" charset="0"/>
                          <a:ea typeface="Calibri" pitchFamily="2" charset="0"/>
                          <a:cs typeface="Calibri" pitchFamily="2" charset="0"/>
                        </a:rPr>
                        <a:t> </a:t>
                      </a:r>
                      <a:endParaRPr lang="de-de" sz="800">
                        <a:solidFill>
                          <a:srgbClr val="000000"/>
                        </a:solidFill>
                        <a:latin typeface="Arial" pitchFamily="2" charset="0"/>
                        <a:ea typeface="Calibri" pitchFamily="2" charset="0"/>
                        <a:cs typeface="Calibri" pitchFamily="2" charset="0"/>
                      </a:endParaRPr>
                    </a:p>
                  </a:txBody>
                  <a:tcPr anchor="ctr" marL="6350" marR="6350" marT="6350" marB="0">
                    <a:lnL>
                      <a:noFill/>
                    </a:lnL>
                    <a:lnR>
                      <a:noFill/>
                    </a:lnR>
                    <a:lnT w="6350" cap="flat" cmpd="sng" algn="ctr">
                      <a:solidFill>
                        <a:srgbClr val="000000"/>
                      </a:solidFill>
                      <a:prstDash val="solid"/>
                      <a:headEnd type="none"/>
                      <a:tailEnd type="none"/>
                    </a:lnT>
                    <a:lnB>
                      <a:noFill/>
                    </a:lnB>
                    <a:lnTlToBr>
                      <a:noFill/>
                    </a:lnTlToBr>
                    <a:lnBlToTr>
                      <a:noFill/>
                    </a:lnBlToTr>
                    <a:solidFill>
                      <a:srgbClr val="C0C0C0"/>
                    </a:solidFill>
                  </a:tcPr>
                </a:tc>
                <a:tc>
                  <a:txBody>
                    <a:bodyPr vert="horz" wrap="square" numCol="1"/>
                    <a:lstStyle/>
                    <a:p>
                      <a:pPr marL="0" marR="0" indent="0" algn="ctr">
                        <a:buNone/>
                        <a:defRPr lang="de-de"/>
                      </a:pPr>
                      <a:endParaRPr lang="de-de" sz="800">
                        <a:solidFill>
                          <a:srgbClr val="000000"/>
                        </a:solidFill>
                        <a:latin typeface="Arial" pitchFamily="2" charset="0"/>
                        <a:ea typeface="Calibri" pitchFamily="2" charset="0"/>
                        <a:cs typeface="Calibri" pitchFamily="2" charset="0"/>
                      </a:endParaRPr>
                    </a:p>
                  </a:txBody>
                  <a:tcPr anchor="b" marL="6350" marR="6350" marT="6350" marB="0">
                    <a:lnL>
                      <a:noFill/>
                    </a:lnL>
                    <a:lnR>
                      <a:noFill/>
                    </a:lnR>
                    <a:lnT>
                      <a:noFill/>
                    </a:lnT>
                    <a:lnB>
                      <a:noFill/>
                    </a:lnB>
                    <a:lnTlToBr>
                      <a:noFill/>
                    </a:lnTlToBr>
                    <a:lnBlToTr>
                      <a:noFill/>
                    </a:lnBlToTr>
                    <a:noFill/>
                  </a:tcPr>
                </a:tc>
                <a:tc>
                  <a:txBody>
                    <a:bodyPr vert="horz" wrap="square" numCol="1"/>
                    <a:lstStyle/>
                    <a:p>
                      <a:pPr marL="0" marR="0" indent="0" algn="l">
                        <a:buNone/>
                        <a:defRPr lang="de-de"/>
                      </a:pPr>
                      <a:r>
                        <a:rPr lang="de-de" sz="800">
                          <a:solidFill>
                            <a:srgbClr val="000000"/>
                          </a:solidFill>
                          <a:latin typeface="Arial" pitchFamily="2" charset="0"/>
                          <a:ea typeface="Calibri" pitchFamily="2" charset="0"/>
                          <a:cs typeface="Calibri" pitchFamily="2" charset="0"/>
                        </a:rPr>
                        <a:t> </a:t>
                      </a:r>
                      <a:endParaRPr lang="de-de" sz="800">
                        <a:solidFill>
                          <a:srgbClr val="000000"/>
                        </a:solidFill>
                        <a:latin typeface="Arial" pitchFamily="2" charset="0"/>
                        <a:ea typeface="Calibri" pitchFamily="2" charset="0"/>
                        <a:cs typeface="Calibri" pitchFamily="2" charset="0"/>
                      </a:endParaRPr>
                    </a:p>
                  </a:txBody>
                  <a:tcPr anchor="ctr" marL="6350" marR="6350" marT="6350" marB="0">
                    <a:lnL>
                      <a:noFill/>
                    </a:lnL>
                    <a:lnR>
                      <a:noFill/>
                    </a:lnR>
                    <a:lnT>
                      <a:noFill/>
                    </a:lnT>
                    <a:lnB>
                      <a:noFill/>
                    </a:lnB>
                    <a:lnTlToBr>
                      <a:noFill/>
                    </a:lnTlToBr>
                    <a:lnBlToTr>
                      <a:noFill/>
                    </a:lnBlToTr>
                    <a:solidFill>
                      <a:srgbClr val="FFFFFF"/>
                    </a:solidFill>
                  </a:tcPr>
                </a:tc>
                <a:tc>
                  <a:txBody>
                    <a:bodyPr vert="horz" wrap="square" numCol="1"/>
                    <a:lstStyle/>
                    <a:p>
                      <a:pPr marL="0" marR="0" indent="0" algn="ctr">
                        <a:buNone/>
                        <a:defRPr lang="de-de"/>
                      </a:pPr>
                      <a:endParaRPr lang="de-de" sz="800">
                        <a:solidFill>
                          <a:srgbClr val="000000"/>
                        </a:solidFill>
                        <a:latin typeface="Arial" pitchFamily="2" charset="0"/>
                        <a:ea typeface="Calibri" pitchFamily="2" charset="0"/>
                        <a:cs typeface="Calibri" pitchFamily="2" charset="0"/>
                      </a:endParaRPr>
                    </a:p>
                  </a:txBody>
                  <a:tcPr anchor="b" marL="6350" marR="6350" marT="6350" marB="0">
                    <a:lnL>
                      <a:noFill/>
                    </a:lnL>
                    <a:lnR>
                      <a:noFill/>
                    </a:lnR>
                    <a:lnT>
                      <a:noFill/>
                    </a:lnT>
                    <a:lnB>
                      <a:noFill/>
                    </a:lnB>
                    <a:lnTlToBr>
                      <a:noFill/>
                    </a:lnTlToBr>
                    <a:lnBlToTr>
                      <a:noFill/>
                    </a:lnBlToTr>
                    <a:noFill/>
                  </a:tcPr>
                </a:tc>
                <a:tc>
                  <a:txBody>
                    <a:bodyPr vert="horz" wrap="square" numCol="1"/>
                    <a:lstStyle/>
                    <a:p>
                      <a:pPr marL="0" marR="0" indent="0" algn="l">
                        <a:buNone/>
                        <a:defRPr lang="de-de"/>
                      </a:pPr>
                      <a:endParaRPr lang="de-de" sz="800">
                        <a:solidFill>
                          <a:srgbClr val="000000"/>
                        </a:solidFill>
                        <a:latin typeface="Arial" pitchFamily="2" charset="0"/>
                        <a:ea typeface="Calibri" pitchFamily="2" charset="0"/>
                        <a:cs typeface="Calibri" pitchFamily="2" charset="0"/>
                      </a:endParaRPr>
                    </a:p>
                  </a:txBody>
                  <a:tcPr anchor="b" marL="6350" marR="6350" marT="6350" marB="0">
                    <a:lnL>
                      <a:noFill/>
                    </a:lnL>
                    <a:lnR>
                      <a:noFill/>
                    </a:lnR>
                    <a:lnT>
                      <a:noFill/>
                    </a:lnT>
                    <a:lnB>
                      <a:noFill/>
                    </a:lnB>
                    <a:lnTlToBr>
                      <a:noFill/>
                    </a:lnTlToBr>
                    <a:lnBlToTr>
                      <a:noFill/>
                    </a:lnBlToTr>
                    <a:noFill/>
                  </a:tcPr>
                </a:tc>
                <a:tc>
                  <a:txBody>
                    <a:bodyPr vert="horz" wrap="square" numCol="1"/>
                    <a:lstStyle/>
                    <a:p>
                      <a:pPr marL="0" marR="0" indent="0" algn="ctr">
                        <a:buNone/>
                        <a:defRPr lang="de-de"/>
                      </a:pPr>
                      <a:endParaRPr lang="de-de" sz="800">
                        <a:solidFill>
                          <a:srgbClr val="000000"/>
                        </a:solidFill>
                        <a:latin typeface="Arial" pitchFamily="2" charset="0"/>
                        <a:ea typeface="Calibri" pitchFamily="2" charset="0"/>
                        <a:cs typeface="Calibri" pitchFamily="2" charset="0"/>
                      </a:endParaRPr>
                    </a:p>
                  </a:txBody>
                  <a:tcPr anchor="b" marL="6350" marR="6350" marT="6350" marB="0">
                    <a:lnL>
                      <a:noFill/>
                    </a:lnL>
                    <a:lnR>
                      <a:noFill/>
                    </a:lnR>
                    <a:lnT>
                      <a:noFill/>
                    </a:lnT>
                    <a:lnB>
                      <a:noFill/>
                    </a:lnB>
                    <a:lnTlToBr>
                      <a:noFill/>
                    </a:lnTlToBr>
                    <a:lnBlToTr>
                      <a:noFill/>
                    </a:lnBlToTr>
                    <a:noFill/>
                  </a:tcPr>
                </a:tc>
                <a:tc>
                  <a:txBody>
                    <a:bodyPr vert="horz" wrap="square" numCol="1"/>
                    <a:lstStyle/>
                    <a:p>
                      <a:pPr marL="0" marR="0" indent="0" algn="l">
                        <a:buNone/>
                        <a:defRPr lang="de-de"/>
                      </a:pPr>
                      <a:endParaRPr lang="de-de" sz="800">
                        <a:solidFill>
                          <a:srgbClr val="000000"/>
                        </a:solidFill>
                        <a:latin typeface="Arial" pitchFamily="2" charset="0"/>
                        <a:ea typeface="Calibri" pitchFamily="2" charset="0"/>
                        <a:cs typeface="Calibri" pitchFamily="2" charset="0"/>
                      </a:endParaRPr>
                    </a:p>
                  </a:txBody>
                  <a:tcPr anchor="b" marL="6350" marR="6350" marT="6350" marB="0">
                    <a:lnL>
                      <a:noFill/>
                    </a:lnL>
                    <a:lnR>
                      <a:noFill/>
                    </a:lnR>
                    <a:lnT>
                      <a:noFill/>
                    </a:lnT>
                    <a:lnB>
                      <a:noFill/>
                    </a:lnB>
                    <a:lnTlToBr>
                      <a:noFill/>
                    </a:lnTlToBr>
                    <a:lnBlToTr>
                      <a:noFill/>
                    </a:lnBlToTr>
                    <a:noFill/>
                  </a:tcPr>
                </a:tc>
                <a:tc>
                  <a:txBody>
                    <a:bodyPr vert="horz" wrap="square" numCol="1"/>
                    <a:lstStyle/>
                    <a:p>
                      <a:pPr marL="0" marR="0" indent="0" algn="l">
                        <a:buNone/>
                        <a:defRPr lang="de-de"/>
                      </a:pPr>
                      <a:endParaRPr lang="de-de" sz="800">
                        <a:solidFill>
                          <a:srgbClr val="000000"/>
                        </a:solidFill>
                        <a:latin typeface="Arial" pitchFamily="2" charset="0"/>
                        <a:ea typeface="Calibri" pitchFamily="2" charset="0"/>
                        <a:cs typeface="Calibri" pitchFamily="2" charset="0"/>
                      </a:endParaRPr>
                    </a:p>
                  </a:txBody>
                  <a:tcPr anchor="b" marL="6350" marR="6350" marT="6350" marB="0">
                    <a:lnL>
                      <a:noFill/>
                    </a:lnL>
                    <a:lnR>
                      <a:noFill/>
                    </a:lnR>
                    <a:lnT>
                      <a:noFill/>
                    </a:lnT>
                    <a:lnB>
                      <a:noFill/>
                    </a:lnB>
                    <a:lnTlToBr>
                      <a:noFill/>
                    </a:lnTlToBr>
                    <a:lnBlToTr>
                      <a:noFill/>
                    </a:lnBlToTr>
                    <a:noFill/>
                  </a:tcPr>
                </a:tc>
                <a:tc>
                  <a:txBody>
                    <a:bodyPr vert="horz" wrap="square" numCol="1"/>
                    <a:lstStyle/>
                    <a:p>
                      <a:pPr marL="0" marR="0" indent="0" algn="l">
                        <a:buNone/>
                        <a:defRPr lang="de-de"/>
                      </a:pPr>
                      <a:endParaRPr lang="de-de" sz="800">
                        <a:solidFill>
                          <a:srgbClr val="000000"/>
                        </a:solidFill>
                        <a:latin typeface="Arial" pitchFamily="2" charset="0"/>
                        <a:ea typeface="Calibri" pitchFamily="2" charset="0"/>
                        <a:cs typeface="Calibri" pitchFamily="2" charset="0"/>
                      </a:endParaRPr>
                    </a:p>
                  </a:txBody>
                  <a:tcPr anchor="ctr" marL="6350" marR="6350" marT="6350" marB="0">
                    <a:lnL>
                      <a:noFill/>
                    </a:lnL>
                    <a:lnR>
                      <a:noFill/>
                    </a:lnR>
                    <a:lnT>
                      <a:noFill/>
                    </a:lnT>
                    <a:lnB>
                      <a:noFill/>
                    </a:lnB>
                    <a:lnTlToBr>
                      <a:noFill/>
                    </a:lnTlToBr>
                    <a:lnBlToTr>
                      <a:noFill/>
                    </a:lnBlToTr>
                    <a:noFill/>
                  </a:tcPr>
                </a:tc>
                <a:extLst>
                  <a:ext uri="smNativeData">
                    <pr:rowheight xmlns="" xmlns:pr="smNativeData" dt="1689343552" type="min" val="252730"/>
                  </a:ext>
                </a:extLst>
              </a:tr>
            </a:tbl>
          </a:graphicData>
        </a:graphic>
      </p:graphicFrame>
    </p:spTree>
  </p:cSld>
  <p:clrMapOvr>
    <a:masterClrMapping/>
  </p:clrMapOvr>
  <p:timing>
    <p:tnLst>
      <p:par>
        <p:cTn id="1" dur="indefinite" restart="never" nodeType="tmRoot"/>
      </p:par>
    </p:tnLst>
  </p:timing>
</p:sld>
</file>

<file path=ppt/slides/slide50.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Titel 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3///8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CAgAAtQ4AALY2AADCIgAAEAAAACYAAAAIAAAAPRAAAP//wQE="/>
              </a:ext>
            </a:extLst>
          </p:cNvSpPr>
          <p:nvPr>
            <p:ph type="ctrTitle"/>
          </p:nvPr>
        </p:nvSpPr>
        <p:spPr>
          <a:xfrm>
            <a:off x="448310" y="2390775"/>
            <a:ext cx="8445500" cy="3259455"/>
          </a:xfrm>
          <a:noFill/>
          <a:ln>
            <a:noFill/>
          </a:ln>
          <a:effectLst/>
        </p:spPr>
        <p:txBody>
          <a:bodyPr vert="horz" wrap="square" lIns="0" tIns="45720" rIns="0" bIns="45720" numCol="1" spcCol="215900" anchor="t">
            <a:prstTxWarp prst="textNoShape">
              <a:avLst/>
            </a:prstTxWarp>
          </a:bodyPr>
          <a:lstStyle/>
          <a:p>
            <a:pPr marL="0" marR="0" indent="0" algn="ctr" defTabSz="914400">
              <a:lnSpc>
                <a:spcPct val="100000"/>
              </a:lnSpc>
              <a:spcBef>
                <a:spcPts val="0"/>
              </a:spcBef>
              <a:spcAft>
                <a:spcPts val="0"/>
              </a:spcAft>
              <a:buNone/>
              <a:tabLst/>
              <a:defRPr lang="de-de"/>
            </a:pPr>
            <a:br/>
            <a:r>
              <a:rPr lang="de-de" sz="4000"/>
              <a:t>Jugendspielbetrieb</a:t>
            </a:r>
            <a:br/>
            <a:br/>
            <a:br/>
            <a:br/>
            <a:br/>
            <a:endParaRPr lang="de-de" sz="4000"/>
          </a:p>
        </p:txBody>
      </p:sp>
    </p:spTree>
  </p:cSld>
  <p:clrMapOvr>
    <a:masterClrMapping/>
  </p:clrMapOvr>
  <p:timing>
    <p:tnLst>
      <p:par>
        <p:cTn id="1" dur="indefinite" restart="never" nodeType="tmRoot"/>
      </p:par>
    </p:tnLst>
  </p:timing>
</p:sld>
</file>

<file path=ppt/slides/slide51.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Titel 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OH///8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CAgAAtQ4AALY2AADCIgAAEAAAACYAAAAIAAAAPRAAAP//wQE="/>
              </a:ext>
            </a:extLst>
          </p:cNvSpPr>
          <p:nvPr>
            <p:ph type="ctrTitle"/>
          </p:nvPr>
        </p:nvSpPr>
        <p:spPr>
          <a:xfrm>
            <a:off x="448310" y="2390775"/>
            <a:ext cx="8445500" cy="3259455"/>
          </a:xfrm>
          <a:noFill/>
          <a:ln>
            <a:noFill/>
          </a:ln>
          <a:effectLst/>
        </p:spPr>
        <p:txBody>
          <a:bodyPr vert="horz" wrap="square" lIns="0" tIns="45720" rIns="0" bIns="45720" numCol="1" spcCol="215900" anchor="t">
            <a:prstTxWarp prst="textNoShape">
              <a:avLst/>
            </a:prstTxWarp>
          </a:bodyPr>
          <a:lstStyle/>
          <a:p>
            <a:pPr marL="0" marR="0" indent="0" algn="ctr" defTabSz="914400">
              <a:lnSpc>
                <a:spcPct val="100000"/>
              </a:lnSpc>
              <a:spcBef>
                <a:spcPts val="0"/>
              </a:spcBef>
              <a:spcAft>
                <a:spcPts val="0"/>
              </a:spcAft>
              <a:buNone/>
              <a:tabLst/>
              <a:defRPr lang="de-de"/>
            </a:pPr>
            <a:br/>
            <a:r>
              <a:rPr lang="de-de" sz="4000">
                <a:latin typeface="DFB Interstate Light" pitchFamily="0" charset="0"/>
                <a:ea typeface="Arial" pitchFamily="2" charset="0"/>
                <a:cs typeface="Arial" pitchFamily="2" charset="0"/>
              </a:rPr>
              <a:t>Schiedsrichterangelegenheiten</a:t>
            </a:r>
            <a:br/>
            <a:br/>
            <a:br/>
            <a:br/>
            <a:endParaRPr lang="de-de" sz="4000"/>
          </a:p>
        </p:txBody>
      </p:sp>
    </p:spTree>
  </p:cSld>
  <p:clrMapOvr>
    <a:masterClrMapping/>
  </p:clrMapOvr>
  <p:timing>
    <p:tnLst>
      <p:par>
        <p:cTn id="1" dur="indefinite" restart="never" nodeType="tmRoot"/>
      </p:par>
    </p:tnLst>
  </p:timing>
</p:sld>
</file>

<file path=ppt/slides/slide52.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Fußzeilenplatzhalter 3"/>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7///8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MAwAAaSgAALM0AADHKQAAEAAAACYAAAAIAAAAPRAAAP//wQE="/>
              </a:ext>
            </a:extLst>
          </p:cNvSpPr>
          <p:nvPr>
            <p:ph type="ftr" sz="quarter" idx="3"/>
          </p:nvPr>
        </p:nvSpPr>
        <p:spPr>
          <a:xfrm>
            <a:off x="617220" y="6569075"/>
            <a:ext cx="7949565" cy="222250"/>
          </a:xfrm>
          <a:noFill/>
          <a:ln>
            <a:noFill/>
          </a:ln>
          <a:effectLst/>
        </p:spPr>
        <p:txBody>
          <a:bodyPr vert="horz" wrap="square" lIns="91440" tIns="45720" rIns="91440" bIns="45720" numCol="1" spcCol="215900" anchor="ctr">
            <a:prstTxWarp prst="textNoShape">
              <a:avLst/>
            </a:prstTxWarp>
          </a:bodyPr>
          <a:lstStyle/>
          <a:p>
            <a:pPr marL="0" marR="0" indent="0" algn="l" defTabSz="914400">
              <a:lnSpc>
                <a:spcPct val="100000"/>
              </a:lnSpc>
              <a:spcBef>
                <a:spcPts val="0"/>
              </a:spcBef>
              <a:spcAft>
                <a:spcPts val="0"/>
              </a:spcAft>
              <a:buNone/>
              <a:tabLst/>
              <a:defRPr lang="de-de">
                <a:latin typeface="Calibri" pitchFamily="2" charset="0"/>
                <a:ea typeface="Calibri" pitchFamily="2" charset="0"/>
                <a:cs typeface="Calibri" pitchFamily="2" charset="0"/>
              </a:defRPr>
            </a:pPr>
            <a:r>
              <a:rPr lang="de-de" b="1"/>
              <a:t>14.07.2023 | KFA Werra-Meißner</a:t>
            </a:r>
            <a:endParaRPr lang="de-de" b="1">
              <a:solidFill>
                <a:srgbClr val="000000"/>
              </a:solidFill>
              <a:latin typeface="Arial" pitchFamily="2" charset="0"/>
              <a:ea typeface="Calibri" pitchFamily="2" charset="0"/>
              <a:cs typeface="Calibri" pitchFamily="2" charset="0"/>
            </a:endParaRPr>
          </a:p>
        </p:txBody>
      </p:sp>
      <p:sp>
        <p:nvSpPr>
          <p:cNvPr id="3" name="Inhaltsplatzhalter 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7///8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lAQAABQgAAEosAABWJgAAEAAAACYAAAAIAAAAPRAAAP//wQE="/>
              </a:ext>
            </a:extLst>
          </p:cNvSpPr>
          <p:nvPr>
            <p:ph type="body" idx="1"/>
          </p:nvPr>
        </p:nvSpPr>
        <p:spPr>
          <a:xfrm>
            <a:off x="307975" y="1303655"/>
            <a:ext cx="6891655" cy="4928235"/>
          </a:xfrm>
          <a:noFill/>
          <a:ln>
            <a:noFill/>
          </a:ln>
          <a:effectLst/>
        </p:spPr>
        <p:txBody>
          <a:bodyPr vert="horz" wrap="square" lIns="0" tIns="0" rIns="0" bIns="0" numCol="1" spcCol="215900" anchor="t">
            <a:prstTxWarp prst="textNoShape">
              <a:avLst/>
            </a:prstTxWarp>
          </a:bodyPr>
          <a:lstStyle/>
          <a:p>
            <a:pPr marL="0" marR="0" indent="0" algn="ctr" defTabSz="914400">
              <a:lnSpc>
                <a:spcPct val="100000"/>
              </a:lnSpc>
              <a:spcBef>
                <a:spcPts val="405"/>
              </a:spcBef>
              <a:spcAft>
                <a:spcPts val="0"/>
              </a:spcAft>
              <a:buNone/>
              <a:tabLst/>
              <a:defRPr lang="de-de"/>
            </a:pPr>
            <a:r>
              <a:rPr lang="de-de" sz="4400" b="1"/>
              <a:t>Themen</a:t>
            </a:r>
            <a:endParaRPr lang="de-de" sz="4400" b="1"/>
          </a:p>
          <a:p>
            <a:pPr marL="0" marR="0" indent="0" algn="ctr" defTabSz="914400">
              <a:lnSpc>
                <a:spcPct val="100000"/>
              </a:lnSpc>
              <a:spcBef>
                <a:spcPts val="405"/>
              </a:spcBef>
              <a:spcAft>
                <a:spcPts val="0"/>
              </a:spcAft>
              <a:buNone/>
              <a:tabLst/>
              <a:defRPr lang="de-de"/>
            </a:pPr>
            <a:endParaRPr lang="de-de" sz="4400" b="1"/>
          </a:p>
          <a:p>
            <a:pPr marL="571500" marR="0" indent="-571500" algn="l" defTabSz="914400">
              <a:lnSpc>
                <a:spcPct val="100000"/>
              </a:lnSpc>
              <a:spcBef>
                <a:spcPts val="405"/>
              </a:spcBef>
              <a:spcAft>
                <a:spcPts val="0"/>
              </a:spcAft>
              <a:buClrTx/>
              <a:buSzTx/>
              <a:buFontTx/>
              <a:buChar char="-"/>
              <a:tabLst/>
              <a:defRPr lang="de-de"/>
            </a:pPr>
            <a:r>
              <a:rPr lang="de-de" sz="3600"/>
              <a:t>Regeländerungen</a:t>
            </a:r>
            <a:endParaRPr lang="de-de" sz="3600"/>
          </a:p>
          <a:p>
            <a:pPr marL="571500" marR="0" indent="-571500" algn="l" defTabSz="914400">
              <a:lnSpc>
                <a:spcPct val="100000"/>
              </a:lnSpc>
              <a:spcBef>
                <a:spcPts val="405"/>
              </a:spcBef>
              <a:spcAft>
                <a:spcPts val="0"/>
              </a:spcAft>
              <a:buClrTx/>
              <a:buSzTx/>
              <a:buFontTx/>
              <a:buChar char="-"/>
              <a:tabLst/>
              <a:defRPr lang="de-de"/>
            </a:pPr>
            <a:r>
              <a:rPr lang="de-de" sz="3600"/>
              <a:t>10-Minuten-Zeitstrafe</a:t>
            </a:r>
            <a:endParaRPr lang="de-de" sz="3600"/>
          </a:p>
          <a:p>
            <a:pPr marL="571500" marR="0" indent="-571500" algn="l" defTabSz="914400">
              <a:lnSpc>
                <a:spcPct val="100000"/>
              </a:lnSpc>
              <a:spcBef>
                <a:spcPts val="405"/>
              </a:spcBef>
              <a:spcAft>
                <a:spcPts val="0"/>
              </a:spcAft>
              <a:buClrTx/>
              <a:buSzTx/>
              <a:buFontTx/>
              <a:buChar char="-"/>
              <a:tabLst/>
              <a:defRPr lang="de-de"/>
            </a:pPr>
            <a:r>
              <a:rPr lang="de-de" sz="3600"/>
              <a:t>SR-Pflichtsoll</a:t>
            </a:r>
            <a:endParaRPr lang="de-de" sz="3600"/>
          </a:p>
          <a:p>
            <a:pPr marL="571500" marR="0" indent="-571500" algn="l" defTabSz="914400">
              <a:lnSpc>
                <a:spcPct val="100000"/>
              </a:lnSpc>
              <a:spcBef>
                <a:spcPts val="405"/>
              </a:spcBef>
              <a:spcAft>
                <a:spcPts val="0"/>
              </a:spcAft>
              <a:buClrTx/>
              <a:buSzTx/>
              <a:buFontTx/>
              <a:buChar char="-"/>
              <a:tabLst/>
              <a:defRPr lang="de-de"/>
            </a:pPr>
            <a:r>
              <a:rPr lang="de-de" sz="3600"/>
              <a:t>Neulingslehrgang</a:t>
            </a:r>
            <a:endParaRPr lang="de-de" sz="3600"/>
          </a:p>
          <a:p>
            <a:pPr marL="285750" marR="0" indent="-285750" algn="l" defTabSz="914400">
              <a:lnSpc>
                <a:spcPct val="100000"/>
              </a:lnSpc>
              <a:spcBef>
                <a:spcPts val="405"/>
              </a:spcBef>
              <a:spcAft>
                <a:spcPts val="0"/>
              </a:spcAft>
              <a:buClrTx/>
              <a:buSzTx/>
              <a:buFont typeface="Wingdings" pitchFamily="0" charset="2"/>
              <a:buChar char="Ø"/>
              <a:tabLst/>
              <a:defRPr lang="de-de"/>
            </a:pPr>
            <a:endParaRPr lang="de-de" b="1"/>
          </a:p>
          <a:p>
            <a:pPr marL="285750" marR="0" indent="-285750" algn="l" defTabSz="914400">
              <a:lnSpc>
                <a:spcPct val="100000"/>
              </a:lnSpc>
              <a:spcBef>
                <a:spcPts val="405"/>
              </a:spcBef>
              <a:spcAft>
                <a:spcPts val="0"/>
              </a:spcAft>
              <a:buClrTx/>
              <a:buSzTx/>
              <a:buFont typeface="Wingdings" pitchFamily="0" charset="2"/>
              <a:buChar char="Ø"/>
              <a:tabLst/>
              <a:defRPr lang="de-de"/>
            </a:pPr>
            <a:endParaRPr lang="de-de" b="1"/>
          </a:p>
          <a:p>
            <a:pPr marL="285750" marR="0" indent="-285750" algn="l" defTabSz="914400">
              <a:lnSpc>
                <a:spcPct val="100000"/>
              </a:lnSpc>
              <a:spcBef>
                <a:spcPts val="405"/>
              </a:spcBef>
              <a:spcAft>
                <a:spcPts val="0"/>
              </a:spcAft>
              <a:buClrTx/>
              <a:buSzTx/>
              <a:buFont typeface="Wingdings" pitchFamily="0" charset="2"/>
              <a:buChar char="Ø"/>
              <a:tabLst/>
              <a:defRPr lang="de-de"/>
            </a:pPr>
            <a:endParaRPr lang="de-de" b="1"/>
          </a:p>
        </p:txBody>
      </p:sp>
      <p:pic>
        <p:nvPicPr>
          <p:cNvPr id="4" name="Grafik 5"/>
          <p:cNvPicPr>
            <a:picLocks noChangeAspect="1"/>
            <a:extLst>
              <a:ext uri="smNativeData">
                <pr:smNativeData xmlns:pr="smNativeData" val="SMDATA_15_QFaxZBMAAAAlAAAAEQAAAC0AAAAAkAAAAEgAAACQAAAASAAAAAAAAAAAAAAAAAAAAAEAAABQAAAAAAAAAAAA4D8AAAAAAADgPwAAAAAAAOA/AAAAAAAA4D8AAAAAAADgPwAAAAAAAOA/AAAAAAAA4D8AAAAAAADgPwAAAAAAAOA/AAAAAAAA4D8CAAAAjAAAAAEAAAAAAAAA/wAA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BlZWVlDAAAABAAAAAAAAAAAAAAAAAAAAAAAAAAHgAAAGgAAAAAAAAAAAAAAAAAAAAAAAAAAAAAABAnAAAQJwAAAAAAAAAAAAAAAAAAAAAAAAAAAAAAAAAAAAAAAAAAAAAUAAAAAAAAAMDA/wAAAAAAZAAAADIAAAAAAAAAZAAAAAAAAAB/f38ACgAAAB8AAABUAAAA/wAAAP///wEAAAAAAAAAAAAAAAAAAAAAAAAAAAAAAAAAAAAAAAAAAAAAAAJ/f38A7uzhA8zMzADAwP8Af39/AAAAAAAAAAAAAAAAAP///wAAAAAAIQAAABgAAAAUAAAArjEAAJEkAABzNAAAVycAABAAAAAmAAAACAAAAP//////////"/>
              </a:ext>
            </a:extLst>
          </p:cNvPicPr>
          <p:nvPr/>
        </p:nvPicPr>
        <p:blipFill>
          <a:blip r:embed="rId2"/>
          <a:stretch>
            <a:fillRect/>
          </a:stretch>
        </p:blipFill>
        <p:spPr>
          <a:xfrm>
            <a:off x="8075930" y="5944235"/>
            <a:ext cx="450215" cy="450850"/>
          </a:xfrm>
          <a:prstGeom prst="rect">
            <a:avLst/>
          </a:prstGeom>
          <a:solidFill>
            <a:srgbClr val="FF0000"/>
          </a:solidFill>
          <a:ln>
            <a:noFill/>
          </a:ln>
          <a:effectLst/>
        </p:spPr>
      </p:pic>
      <p:pic>
        <p:nvPicPr>
          <p:cNvPr id="5" name="Grafik 2"/>
          <p:cNvPicPr>
            <a:picLocks noChangeAspect="1"/>
            <a:extLst>
              <a:ext uri="smNativeData">
                <pr:smNativeData xmlns:pr="smNativeData" val="SMDATA_15_QFaxZB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BpaWlpDAAAABAAAAAAAAAAAAAAAAAAAAAAAAAAHgAAAGgAAAAAAAAAAAAAAAAAAAAAAAAAAAAAABAnAAAQJwAAAAAAAAAAAAAAAAAAAAAAAAAAAAAAAAAAAAAAAAAAAAAUAAAAAAAAAMDA/wAAAAAAZAAAADIAAAAAAAAAZAAAAAAAAAB/f38ACgAAAB8AAABUAAAAT4G9Bf///wEAAAAAAAAAAAAAAAAAAAAAAAAAAAAAAAAAAAAAAAAAAAAAAAJ/f38A7uzhA8zMzADAwP8Af39/AAAAAAAAAAAAAAAAAP///wAAAAAAIQAAABgAAAAUAAAAxiYAAAMLAAARNgAAKiEAABAAAAAmAAAACAAAAP//////////"/>
              </a:ext>
            </a:extLst>
          </p:cNvPicPr>
          <p:nvPr/>
        </p:nvPicPr>
        <p:blipFill>
          <a:blip r:embed="rId3"/>
          <a:stretch>
            <a:fillRect/>
          </a:stretch>
        </p:blipFill>
        <p:spPr>
          <a:xfrm>
            <a:off x="6303010" y="1790065"/>
            <a:ext cx="2486025" cy="3601085"/>
          </a:xfrm>
          <a:prstGeom prst="rect">
            <a:avLst/>
          </a:prstGeom>
          <a:noFill/>
          <a:ln>
            <a:noFill/>
          </a:ln>
          <a:effectLst/>
        </p:spPr>
      </p:pic>
    </p:spTree>
  </p:cSld>
  <p:clrMapOvr>
    <a:masterClrMapping/>
  </p:clrMapOvr>
  <p:timing>
    <p:tnLst>
      <p:par>
        <p:cTn id="1" dur="indefinite" restart="never" nodeType="tmRoot"/>
      </p:par>
    </p:tnLst>
  </p:timing>
</p:sld>
</file>

<file path=ppt/slides/slide53.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Fußzeilenplatzhalter 3"/>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z///8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MAwAAaSgAALM0AADHKQAAEAAAACYAAAAIAAAAPRAAAP//wQE="/>
              </a:ext>
            </a:extLst>
          </p:cNvSpPr>
          <p:nvPr>
            <p:ph type="ftr" sz="quarter" idx="3"/>
          </p:nvPr>
        </p:nvSpPr>
        <p:spPr>
          <a:xfrm>
            <a:off x="617220" y="6569075"/>
            <a:ext cx="7949565" cy="222250"/>
          </a:xfrm>
          <a:noFill/>
          <a:ln>
            <a:noFill/>
          </a:ln>
          <a:effectLst/>
        </p:spPr>
        <p:txBody>
          <a:bodyPr vert="horz" wrap="square" lIns="91440" tIns="45720" rIns="91440" bIns="45720" numCol="1" spcCol="215900" anchor="ctr">
            <a:prstTxWarp prst="textNoShape">
              <a:avLst/>
            </a:prstTxWarp>
          </a:bodyPr>
          <a:lstStyle/>
          <a:p>
            <a:pPr marL="0" marR="0" indent="0" algn="l" defTabSz="914400">
              <a:lnSpc>
                <a:spcPct val="100000"/>
              </a:lnSpc>
              <a:spcBef>
                <a:spcPts val="0"/>
              </a:spcBef>
              <a:spcAft>
                <a:spcPts val="0"/>
              </a:spcAft>
              <a:buNone/>
              <a:tabLst/>
              <a:defRPr lang="de-de">
                <a:latin typeface="Calibri" pitchFamily="2" charset="0"/>
                <a:ea typeface="Calibri" pitchFamily="2" charset="0"/>
                <a:cs typeface="Calibri" pitchFamily="2" charset="0"/>
              </a:defRPr>
            </a:pPr>
            <a:r>
              <a:rPr lang="de-de" b="1"/>
              <a:t>14.07.2023 | KFA Werra-Meißner</a:t>
            </a:r>
            <a:endParaRPr lang="de-de" b="1">
              <a:solidFill>
                <a:srgbClr val="000000"/>
              </a:solidFill>
              <a:latin typeface="Arial" pitchFamily="2" charset="0"/>
              <a:ea typeface="Calibri" pitchFamily="2" charset="0"/>
              <a:cs typeface="Calibri" pitchFamily="2" charset="0"/>
            </a:endParaRPr>
          </a:p>
        </p:txBody>
      </p:sp>
      <p:sp>
        <p:nvSpPr>
          <p:cNvPr id="3" name="Titel 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IAAA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BBAwAAhAYAABA0AAAFCgAAEAAAACYAAAAIAAAAPRAAAP//wQE="/>
              </a:ext>
            </a:extLst>
          </p:cNvSpPr>
          <p:nvPr>
            <p:ph type="title"/>
          </p:nvPr>
        </p:nvSpPr>
        <p:spPr>
          <a:xfrm>
            <a:off x="528955" y="1059180"/>
            <a:ext cx="7934325" cy="569595"/>
          </a:xfrm>
          <a:noFill/>
          <a:ln>
            <a:noFill/>
          </a:ln>
          <a:effectLst/>
        </p:spPr>
        <p:txBody>
          <a:bodyPr vert="horz" wrap="square" lIns="0" tIns="45720" rIns="0" bIns="45720" numCol="1" spcCol="215900" anchor="t">
            <a:prstTxWarp prst="textNoShape">
              <a:avLst/>
            </a:prstTxWarp>
          </a:bodyPr>
          <a:lstStyle/>
          <a:p>
            <a:pPr algn="ctr">
              <a:defRPr lang="de-de"/>
            </a:pPr>
            <a:r>
              <a:rPr lang="de-de" sz="4800" b="1"/>
              <a:t>Regeländerungen zur </a:t>
            </a:r>
            <a:br/>
            <a:r>
              <a:rPr lang="de-de" sz="4800" b="1"/>
              <a:t>Saison 2023/2024</a:t>
            </a:r>
            <a:endParaRPr lang="de-de" sz="4800" b="1"/>
          </a:p>
        </p:txBody>
      </p:sp>
      <p:sp>
        <p:nvSpPr>
          <p:cNvPr id="4" name="Inhaltsplatzhalter 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v///8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C9AwAATg8AAOYiAADgJwAAEAAAACYAAAAIAAAAPRAAAP//wQE="/>
              </a:ext>
            </a:extLst>
          </p:cNvSpPr>
          <p:nvPr>
            <p:ph type="body" idx="1"/>
          </p:nvPr>
        </p:nvSpPr>
        <p:spPr>
          <a:xfrm>
            <a:off x="607695" y="2487930"/>
            <a:ext cx="5065395" cy="3994150"/>
          </a:xfrm>
          <a:noFill/>
          <a:ln>
            <a:noFill/>
          </a:ln>
          <a:effectLst/>
        </p:spPr>
        <p:txBody>
          <a:bodyPr vert="horz" wrap="square" lIns="0" tIns="0" rIns="0" bIns="0" numCol="1" spcCol="215900" anchor="t">
            <a:prstTxWarp prst="textNoShape">
              <a:avLst/>
            </a:prstTxWarp>
          </a:bodyPr>
          <a:lstStyle/>
          <a:p>
            <a:pPr marL="0" marR="0" indent="0" algn="l" defTabSz="914400">
              <a:lnSpc>
                <a:spcPct val="90000"/>
              </a:lnSpc>
              <a:spcBef>
                <a:spcPts val="405"/>
              </a:spcBef>
              <a:spcAft>
                <a:spcPts val="0"/>
              </a:spcAft>
              <a:buNone/>
              <a:tabLst/>
              <a:defRPr lang="de-de"/>
            </a:pPr>
            <a:endParaRPr lang="de-de" b="1"/>
          </a:p>
          <a:p>
            <a:pPr marL="0" marR="0" indent="0" algn="l" defTabSz="914400">
              <a:lnSpc>
                <a:spcPct val="90000"/>
              </a:lnSpc>
              <a:spcBef>
                <a:spcPts val="405"/>
              </a:spcBef>
              <a:spcAft>
                <a:spcPts val="0"/>
              </a:spcAft>
              <a:buNone/>
              <a:tabLst/>
              <a:defRPr lang="de-de"/>
            </a:pPr>
            <a:r>
              <a:rPr lang="de-de" b="1"/>
              <a:t>Regel 3 – Spieler</a:t>
            </a:r>
            <a:endParaRPr lang="de-de" b="1"/>
          </a:p>
          <a:p>
            <a:pPr marL="0" marR="0" indent="0" algn="l" defTabSz="914400">
              <a:lnSpc>
                <a:spcPct val="90000"/>
              </a:lnSpc>
              <a:spcBef>
                <a:spcPts val="405"/>
              </a:spcBef>
              <a:spcAft>
                <a:spcPts val="0"/>
              </a:spcAft>
              <a:buNone/>
              <a:tabLst/>
              <a:defRPr lang="de-de"/>
            </a:pPr>
            <a:endParaRPr lang="de-de" b="1"/>
          </a:p>
          <a:p>
            <a:pPr marL="0" marR="0" indent="0" algn="l" defTabSz="914400">
              <a:lnSpc>
                <a:spcPct val="90000"/>
              </a:lnSpc>
              <a:spcBef>
                <a:spcPts val="405"/>
              </a:spcBef>
              <a:spcAft>
                <a:spcPts val="0"/>
              </a:spcAft>
              <a:buNone/>
              <a:tabLst/>
              <a:defRPr lang="de-de"/>
            </a:pPr>
            <a:r>
              <a:rPr lang="de-de" b="1"/>
              <a:t>Regel 6 – Weitere Spieloffizielle</a:t>
            </a:r>
            <a:endParaRPr lang="de-de" b="1"/>
          </a:p>
          <a:p>
            <a:pPr marL="0" marR="0" indent="0" algn="l" defTabSz="914400">
              <a:lnSpc>
                <a:spcPct val="90000"/>
              </a:lnSpc>
              <a:spcBef>
                <a:spcPts val="405"/>
              </a:spcBef>
              <a:spcAft>
                <a:spcPts val="0"/>
              </a:spcAft>
              <a:buNone/>
              <a:tabLst/>
              <a:defRPr lang="de-de"/>
            </a:pPr>
            <a:endParaRPr lang="de-de" b="1"/>
          </a:p>
          <a:p>
            <a:pPr marL="0" marR="0" indent="0" algn="l" defTabSz="914400">
              <a:lnSpc>
                <a:spcPct val="90000"/>
              </a:lnSpc>
              <a:spcBef>
                <a:spcPts val="405"/>
              </a:spcBef>
              <a:spcAft>
                <a:spcPts val="0"/>
              </a:spcAft>
              <a:buNone/>
              <a:tabLst/>
              <a:defRPr lang="de-de"/>
            </a:pPr>
            <a:r>
              <a:rPr lang="de-de" b="1"/>
              <a:t>Regel 7 – Dauer des Spiels</a:t>
            </a:r>
            <a:endParaRPr lang="de-de" b="1"/>
          </a:p>
          <a:p>
            <a:pPr marL="0" marR="0" indent="0" algn="l" defTabSz="914400">
              <a:lnSpc>
                <a:spcPct val="90000"/>
              </a:lnSpc>
              <a:spcBef>
                <a:spcPts val="405"/>
              </a:spcBef>
              <a:spcAft>
                <a:spcPts val="0"/>
              </a:spcAft>
              <a:buNone/>
              <a:tabLst/>
              <a:defRPr lang="de-de"/>
            </a:pPr>
            <a:endParaRPr lang="de-de" b="1"/>
          </a:p>
          <a:p>
            <a:pPr marL="0" marR="0" indent="0" algn="l" defTabSz="914400">
              <a:lnSpc>
                <a:spcPct val="90000"/>
              </a:lnSpc>
              <a:spcBef>
                <a:spcPts val="405"/>
              </a:spcBef>
              <a:spcAft>
                <a:spcPts val="0"/>
              </a:spcAft>
              <a:buNone/>
              <a:tabLst/>
              <a:defRPr lang="de-de"/>
            </a:pPr>
            <a:r>
              <a:rPr lang="de-de" b="1"/>
              <a:t>Regel 10 – Bestimmung des Spielausgangs</a:t>
            </a:r>
            <a:endParaRPr lang="de-de" b="1"/>
          </a:p>
          <a:p>
            <a:pPr marL="0" marR="0" indent="0" algn="l" defTabSz="914400">
              <a:lnSpc>
                <a:spcPct val="90000"/>
              </a:lnSpc>
              <a:spcBef>
                <a:spcPts val="405"/>
              </a:spcBef>
              <a:spcAft>
                <a:spcPts val="0"/>
              </a:spcAft>
              <a:buNone/>
              <a:tabLst/>
              <a:defRPr lang="de-de"/>
            </a:pPr>
            <a:endParaRPr lang="de-de" b="1"/>
          </a:p>
          <a:p>
            <a:pPr marL="0" marR="0" indent="0" algn="l" defTabSz="914400">
              <a:lnSpc>
                <a:spcPct val="90000"/>
              </a:lnSpc>
              <a:spcBef>
                <a:spcPts val="405"/>
              </a:spcBef>
              <a:spcAft>
                <a:spcPts val="0"/>
              </a:spcAft>
              <a:buNone/>
              <a:tabLst/>
              <a:defRPr lang="de-de"/>
            </a:pPr>
            <a:r>
              <a:rPr lang="de-de" b="1"/>
              <a:t>Regel 11 – Abseits</a:t>
            </a:r>
            <a:endParaRPr lang="de-de" b="1"/>
          </a:p>
          <a:p>
            <a:pPr marL="0" marR="0" indent="0" algn="l" defTabSz="914400">
              <a:lnSpc>
                <a:spcPct val="90000"/>
              </a:lnSpc>
              <a:spcBef>
                <a:spcPts val="405"/>
              </a:spcBef>
              <a:spcAft>
                <a:spcPts val="0"/>
              </a:spcAft>
              <a:buNone/>
              <a:tabLst/>
              <a:defRPr lang="de-de"/>
            </a:pPr>
            <a:endParaRPr lang="de-de" b="1"/>
          </a:p>
          <a:p>
            <a:pPr marL="0" marR="0" indent="0" algn="l" defTabSz="914400">
              <a:lnSpc>
                <a:spcPct val="90000"/>
              </a:lnSpc>
              <a:spcBef>
                <a:spcPts val="405"/>
              </a:spcBef>
              <a:spcAft>
                <a:spcPts val="0"/>
              </a:spcAft>
              <a:buNone/>
              <a:tabLst/>
              <a:defRPr lang="de-de"/>
            </a:pPr>
            <a:r>
              <a:rPr lang="de-de" b="1"/>
              <a:t>Regel 12 – Fouls und unsportliches Betragen</a:t>
            </a:r>
            <a:endParaRPr lang="de-de" b="1"/>
          </a:p>
          <a:p>
            <a:pPr marL="0" marR="0" indent="0" algn="l" defTabSz="914400">
              <a:lnSpc>
                <a:spcPct val="90000"/>
              </a:lnSpc>
              <a:spcBef>
                <a:spcPts val="405"/>
              </a:spcBef>
              <a:spcAft>
                <a:spcPts val="0"/>
              </a:spcAft>
              <a:buNone/>
              <a:tabLst/>
              <a:defRPr lang="de-de"/>
            </a:pPr>
            <a:endParaRPr lang="de-de" b="1"/>
          </a:p>
          <a:p>
            <a:pPr marL="0" marR="0" indent="0" algn="l" defTabSz="914400">
              <a:lnSpc>
                <a:spcPct val="90000"/>
              </a:lnSpc>
              <a:spcBef>
                <a:spcPts val="405"/>
              </a:spcBef>
              <a:spcAft>
                <a:spcPts val="0"/>
              </a:spcAft>
              <a:buNone/>
              <a:tabLst/>
              <a:defRPr lang="de-de"/>
            </a:pPr>
            <a:r>
              <a:rPr lang="de-de" b="1"/>
              <a:t>Regel 14 – Strafstoß</a:t>
            </a:r>
            <a:endParaRPr lang="de-de" b="1"/>
          </a:p>
          <a:p>
            <a:pPr marL="0" marR="0" indent="0" algn="l" defTabSz="914400">
              <a:lnSpc>
                <a:spcPct val="90000"/>
              </a:lnSpc>
              <a:spcBef>
                <a:spcPts val="405"/>
              </a:spcBef>
              <a:spcAft>
                <a:spcPts val="0"/>
              </a:spcAft>
              <a:buNone/>
              <a:tabLst/>
              <a:defRPr lang="de-de"/>
            </a:pPr>
            <a:endParaRPr lang="de-de" b="1"/>
          </a:p>
        </p:txBody>
      </p:sp>
      <p:pic>
        <p:nvPicPr>
          <p:cNvPr id="5" name="Grafik 5"/>
          <p:cNvPicPr>
            <a:picLocks noChangeAspect="1"/>
            <a:extLst>
              <a:ext uri="smNativeData">
                <pr:smNativeData xmlns:pr="smNativeData" val="SMDATA_15_QFaxZBMAAAAlAAAAEQAAAC0AAAAAkAAAAEgAAACQAAAASAAAAAAAAAAAAAAAAAAAAAEAAABQAAAAAAAAAAAA4D8AAAAAAADgPwAAAAAAAOA/AAAAAAAA4D8AAAAAAADgPwAAAAAAAOA/AAAAAAAA4D8AAAAAAADgPwAAAAAAAOA/AAAAAAAA4D8CAAAAjAAAAAEAAAAAAAAA/wAA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BpaWlpDAAAABAAAAAAAAAAAAAAAAAAAAAAAAAAHgAAAGgAAAAAAAAAAAAAAAAAAAAAAAAAAAAAABAnAAAQJwAAAAAAAAAAAAAAAAAAAAAAAAAAAAAAAAAAAAAAAAAAAAAUAAAAAAAAAMDA/wAAAAAAZAAAADIAAAAAAAAAZAAAAAAAAAB/f38ACgAAAB8AAABUAAAA/wAAAP///wEAAAAAAAAAAAAAAAAAAAAAAAAAAAAAAAAAAAAAAAAAAAAAAAJ/f38A7uzhA8zMzADAwP8Af39/AAAAAAAAAAAAAAAAAP///wAAAAAAIQAAABgAAAAUAAAArjEAAJEkAABzNAAAVycAABAAAAAmAAAACAAAAP//////////"/>
              </a:ext>
            </a:extLst>
          </p:cNvPicPr>
          <p:nvPr/>
        </p:nvPicPr>
        <p:blipFill>
          <a:blip r:embed="rId2"/>
          <a:stretch>
            <a:fillRect/>
          </a:stretch>
        </p:blipFill>
        <p:spPr>
          <a:xfrm>
            <a:off x="8075930" y="5944235"/>
            <a:ext cx="450215" cy="450850"/>
          </a:xfrm>
          <a:prstGeom prst="rect">
            <a:avLst/>
          </a:prstGeom>
          <a:solidFill>
            <a:srgbClr val="FF0000"/>
          </a:solidFill>
          <a:ln>
            <a:noFill/>
          </a:ln>
          <a:effectLst/>
        </p:spPr>
      </p:pic>
    </p:spTree>
  </p:cSld>
  <p:clrMapOvr>
    <a:masterClrMapping/>
  </p:clrMapOvr>
  <p:timing>
    <p:tnLst>
      <p:par>
        <p:cTn id="1" dur="indefinite" restart="never" nodeType="tmRoot"/>
      </p:par>
    </p:tnLst>
  </p:timing>
</p:sld>
</file>

<file path=ppt/slides/slide54.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Fußzeilenplatzhalter 3"/>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MAwAAaSgAALM0AADHKQAAEAAAACYAAAAIAAAAPRAAAP//wQE="/>
              </a:ext>
            </a:extLst>
          </p:cNvSpPr>
          <p:nvPr>
            <p:ph type="ftr" sz="quarter" idx="3"/>
          </p:nvPr>
        </p:nvSpPr>
        <p:spPr>
          <a:xfrm>
            <a:off x="617220" y="6569075"/>
            <a:ext cx="7949565" cy="222250"/>
          </a:xfrm>
          <a:noFill/>
          <a:ln>
            <a:noFill/>
          </a:ln>
          <a:effectLst/>
        </p:spPr>
        <p:txBody>
          <a:bodyPr vert="horz" wrap="square" lIns="91440" tIns="45720" rIns="91440" bIns="45720" numCol="1" spcCol="215900" anchor="ctr">
            <a:prstTxWarp prst="textNoShape">
              <a:avLst/>
            </a:prstTxWarp>
          </a:bodyPr>
          <a:lstStyle/>
          <a:p>
            <a:pPr marL="0" marR="0" indent="0" algn="l" defTabSz="914400">
              <a:lnSpc>
                <a:spcPct val="100000"/>
              </a:lnSpc>
              <a:spcBef>
                <a:spcPts val="0"/>
              </a:spcBef>
              <a:spcAft>
                <a:spcPts val="0"/>
              </a:spcAft>
              <a:buNone/>
              <a:tabLst/>
              <a:defRPr lang="de-de">
                <a:latin typeface="Calibri" pitchFamily="2" charset="0"/>
                <a:ea typeface="Calibri" pitchFamily="2" charset="0"/>
                <a:cs typeface="Calibri" pitchFamily="2" charset="0"/>
              </a:defRPr>
            </a:pPr>
            <a:r>
              <a:rPr lang="de-de" b="1"/>
              <a:t>14.07.2023 | KFA Werra-Meißner</a:t>
            </a:r>
            <a:endParaRPr lang="de-de" b="1">
              <a:solidFill>
                <a:srgbClr val="000000"/>
              </a:solidFill>
              <a:latin typeface="Arial" pitchFamily="2" charset="0"/>
              <a:ea typeface="Calibri" pitchFamily="2" charset="0"/>
              <a:cs typeface="Calibri" pitchFamily="2" charset="0"/>
            </a:endParaRPr>
          </a:p>
        </p:txBody>
      </p:sp>
      <p:sp>
        <p:nvSpPr>
          <p:cNvPr id="3" name="Titel 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r///8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BBAwAAhAYAABA0AAAFCgAAEAAAACYAAAAIAAAAPRAAAP//wQE="/>
              </a:ext>
            </a:extLst>
          </p:cNvSpPr>
          <p:nvPr>
            <p:ph type="title"/>
          </p:nvPr>
        </p:nvSpPr>
        <p:spPr>
          <a:xfrm>
            <a:off x="528955" y="1059180"/>
            <a:ext cx="7934325" cy="569595"/>
          </a:xfrm>
          <a:noFill/>
          <a:ln>
            <a:noFill/>
          </a:ln>
          <a:effectLst/>
        </p:spPr>
        <p:txBody>
          <a:bodyPr vert="horz" wrap="square" lIns="0" tIns="45720" rIns="0" bIns="45720" numCol="1" spcCol="215900" anchor="t">
            <a:prstTxWarp prst="textNoShape">
              <a:avLst/>
            </a:prstTxWarp>
          </a:bodyPr>
          <a:lstStyle/>
          <a:p>
            <a:pPr algn="ctr">
              <a:defRPr lang="de-de"/>
            </a:pPr>
            <a:r>
              <a:rPr lang="de-de" sz="3600" b="1"/>
              <a:t>Regel 3 - Spieler</a:t>
            </a:r>
            <a:endParaRPr lang="de-de" sz="3600" b="1"/>
          </a:p>
        </p:txBody>
      </p:sp>
      <p:sp>
        <p:nvSpPr>
          <p:cNvPr id="4" name="Inhaltsplatzhalter 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f///8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AYAQAAtAoAAGU2AABXJwAAEAAAACYAAAAIAAAAPRAAAP//wQE="/>
              </a:ext>
            </a:extLst>
          </p:cNvSpPr>
          <p:nvPr>
            <p:ph type="body" idx="1"/>
          </p:nvPr>
        </p:nvSpPr>
        <p:spPr>
          <a:xfrm>
            <a:off x="177800" y="1739900"/>
            <a:ext cx="8664575" cy="4655185"/>
          </a:xfrm>
          <a:noFill/>
          <a:ln>
            <a:noFill/>
          </a:ln>
          <a:effectLst/>
        </p:spPr>
        <p:txBody>
          <a:bodyPr vert="horz" wrap="square" lIns="0" tIns="0" rIns="0" bIns="0" numCol="1" spcCol="215900" anchor="t">
            <a:prstTxWarp prst="textNoShape">
              <a:avLst/>
            </a:prstTxWarp>
          </a:bodyPr>
          <a:lstStyle/>
          <a:p>
            <a:pPr marL="0" marR="0" indent="0" algn="l" defTabSz="914400">
              <a:lnSpc>
                <a:spcPct val="90000"/>
              </a:lnSpc>
              <a:spcBef>
                <a:spcPts val="375"/>
              </a:spcBef>
              <a:spcAft>
                <a:spcPts val="0"/>
              </a:spcAft>
              <a:buNone/>
              <a:tabLst/>
              <a:defRPr lang="de-de" sz="1565"/>
            </a:pPr>
            <a:r>
              <a:rPr lang="de-de" sz="2945"/>
              <a:t>Präzisierung bezüglich zusätzlicher Personen auf dem Spielfeld beim Erzielen eines Tores.</a:t>
            </a:r>
            <a:endParaRPr lang="de-de" sz="2945"/>
          </a:p>
          <a:p>
            <a:pPr marL="0" marR="0" indent="0" algn="l" defTabSz="914400">
              <a:lnSpc>
                <a:spcPct val="90000"/>
              </a:lnSpc>
              <a:spcBef>
                <a:spcPts val="375"/>
              </a:spcBef>
              <a:spcAft>
                <a:spcPts val="0"/>
              </a:spcAft>
              <a:buNone/>
              <a:tabLst/>
              <a:defRPr lang="de-de" sz="1565"/>
            </a:pPr>
            <a:endParaRPr lang="de-de" sz="2945"/>
          </a:p>
          <a:p>
            <a:pPr marL="0" marR="0" indent="0" algn="l" defTabSz="914400">
              <a:lnSpc>
                <a:spcPct val="90000"/>
              </a:lnSpc>
              <a:spcBef>
                <a:spcPts val="375"/>
              </a:spcBef>
              <a:spcAft>
                <a:spcPts val="0"/>
              </a:spcAft>
              <a:buNone/>
              <a:tabLst/>
              <a:defRPr lang="de-de" sz="1565"/>
            </a:pPr>
            <a:r>
              <a:rPr lang="de-de" sz="2945"/>
              <a:t>Der SR soll beim Erzielen eines Tores mit einer zusätzlichen Person auf dem Spielfeld nur eingreifen, wenn diese das Spiel beeinflusst hat. </a:t>
            </a:r>
            <a:endParaRPr lang="de-de" sz="2945"/>
          </a:p>
          <a:p>
            <a:pPr marL="0" marR="0" indent="0" algn="l" defTabSz="914400">
              <a:lnSpc>
                <a:spcPct val="90000"/>
              </a:lnSpc>
              <a:spcBef>
                <a:spcPts val="375"/>
              </a:spcBef>
              <a:spcAft>
                <a:spcPts val="0"/>
              </a:spcAft>
              <a:buNone/>
              <a:tabLst/>
              <a:defRPr lang="de-de" sz="1565"/>
            </a:pPr>
            <a:r>
              <a:rPr lang="de-de" sz="2945"/>
              <a:t>Gemäß der Regel sollte der SR das Betreten des Spielfeldes durch diese zusätzliche Person somit nicht ahnden, wenn das Spiel davon nicht gestört wurde.</a:t>
            </a:r>
            <a:endParaRPr lang="de-de" sz="1655" b="1"/>
          </a:p>
        </p:txBody>
      </p:sp>
      <p:pic>
        <p:nvPicPr>
          <p:cNvPr id="5" name="Grafik 5"/>
          <p:cNvPicPr>
            <a:picLocks noChangeAspect="1"/>
            <a:extLst>
              <a:ext uri="smNativeData">
                <pr:smNativeData xmlns:pr="smNativeData" val="SMDATA_15_QFaxZBMAAAAlAAAAEQAAAC0AAAAAkAAAAEgAAACQAAAASAAAAAAAAAAAAAAAAAAAAAEAAABQAAAAAAAAAAAA4D8AAAAAAADgPwAAAAAAAOA/AAAAAAAA4D8AAAAAAADgPwAAAAAAAOA/AAAAAAAA4D8AAAAAAADgPwAAAAAAAOA/AAAAAAAA4D8CAAAAjAAAAAEAAAAAAAAA/wAA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BlZWVlDAAAABAAAAAAAAAAAAAAAAAAAAAAAAAAHgAAAGgAAAAAAAAAAAAAAAAAAAAAAAAAAAAAABAnAAAQJwAAAAAAAAAAAAAAAAAAAAAAAAAAAAAAAAAAAAAAAAAAAAAUAAAAAAAAAMDA/wAAAAAAZAAAADIAAAAAAAAAZAAAAAAAAAB/f38ACgAAAB8AAABUAAAA/wAAAP///wEAAAAAAAAAAAAAAAAAAAAAAAAAAAAAAAAAAAAAAAAAAAAAAAJ/f38A7uzhA8zMzADAwP8Af39/AAAAAAAAAAAAAAAAAP///wAAAAAAIQAAABgAAAAUAAAArjEAAJEkAABzNAAAVycAABAAAAAmAAAACAAAAP//////////"/>
              </a:ext>
            </a:extLst>
          </p:cNvPicPr>
          <p:nvPr/>
        </p:nvPicPr>
        <p:blipFill>
          <a:blip r:embed="rId2"/>
          <a:stretch>
            <a:fillRect/>
          </a:stretch>
        </p:blipFill>
        <p:spPr>
          <a:xfrm>
            <a:off x="8075930" y="5944235"/>
            <a:ext cx="450215" cy="450850"/>
          </a:xfrm>
          <a:prstGeom prst="rect">
            <a:avLst/>
          </a:prstGeom>
          <a:solidFill>
            <a:srgbClr val="FF0000"/>
          </a:solidFill>
          <a:ln>
            <a:noFill/>
          </a:ln>
          <a:effectLst/>
        </p:spPr>
      </p:pic>
    </p:spTree>
  </p:cSld>
  <p:clrMapOvr>
    <a:masterClrMapping/>
  </p:clrMapOvr>
  <p:timing>
    <p:tnLst>
      <p:par>
        <p:cTn id="1" dur="indefinite" restart="never" nodeType="tmRoot"/>
      </p:par>
    </p:tnLst>
  </p:timing>
</p:sld>
</file>

<file path=ppt/slides/slide55.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Fußzeilenplatzhalter 3"/>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f///8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MAwAAaSgAALM0AADHKQAAEAAAACYAAAAIAAAAPRAAAP//wQE="/>
              </a:ext>
            </a:extLst>
          </p:cNvSpPr>
          <p:nvPr>
            <p:ph type="ftr" sz="quarter" idx="3"/>
          </p:nvPr>
        </p:nvSpPr>
        <p:spPr>
          <a:xfrm>
            <a:off x="617220" y="6569075"/>
            <a:ext cx="7949565" cy="222250"/>
          </a:xfrm>
          <a:noFill/>
          <a:ln>
            <a:noFill/>
          </a:ln>
          <a:effectLst/>
        </p:spPr>
        <p:txBody>
          <a:bodyPr vert="horz" wrap="square" lIns="91440" tIns="45720" rIns="91440" bIns="45720" numCol="1" spcCol="215900" anchor="ctr">
            <a:prstTxWarp prst="textNoShape">
              <a:avLst/>
            </a:prstTxWarp>
          </a:bodyPr>
          <a:lstStyle/>
          <a:p>
            <a:pPr marL="0" marR="0" indent="0" algn="l" defTabSz="914400">
              <a:lnSpc>
                <a:spcPct val="100000"/>
              </a:lnSpc>
              <a:spcBef>
                <a:spcPts val="0"/>
              </a:spcBef>
              <a:spcAft>
                <a:spcPts val="0"/>
              </a:spcAft>
              <a:buNone/>
              <a:tabLst/>
              <a:defRPr lang="de-de">
                <a:latin typeface="Calibri" pitchFamily="2" charset="0"/>
                <a:ea typeface="Calibri" pitchFamily="2" charset="0"/>
                <a:cs typeface="Calibri" pitchFamily="2" charset="0"/>
              </a:defRPr>
            </a:pPr>
            <a:r>
              <a:rPr lang="de-de" b="1"/>
              <a:t>14.07.2023 | KFA Werra-Meißner</a:t>
            </a:r>
            <a:endParaRPr lang="de-de" b="1">
              <a:solidFill>
                <a:srgbClr val="000000"/>
              </a:solidFill>
              <a:latin typeface="Arial" pitchFamily="2" charset="0"/>
              <a:ea typeface="Calibri" pitchFamily="2" charset="0"/>
              <a:cs typeface="Calibri" pitchFamily="2" charset="0"/>
            </a:endParaRPr>
          </a:p>
        </p:txBody>
      </p:sp>
      <p:sp>
        <p:nvSpPr>
          <p:cNvPr id="3" name="Titel 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n///8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BBAwAAhAYAABA0AAAFCgAAEAAAACYAAAAIAAAAPRAAAP//wQE="/>
              </a:ext>
            </a:extLst>
          </p:cNvSpPr>
          <p:nvPr>
            <p:ph type="title"/>
          </p:nvPr>
        </p:nvSpPr>
        <p:spPr>
          <a:xfrm>
            <a:off x="528955" y="1059180"/>
            <a:ext cx="7934325" cy="569595"/>
          </a:xfrm>
          <a:noFill/>
          <a:ln>
            <a:noFill/>
          </a:ln>
          <a:effectLst/>
        </p:spPr>
        <p:txBody>
          <a:bodyPr vert="horz" wrap="square" lIns="0" tIns="45720" rIns="0" bIns="45720" numCol="1" spcCol="215900" anchor="t">
            <a:prstTxWarp prst="textNoShape">
              <a:avLst/>
            </a:prstTxWarp>
          </a:bodyPr>
          <a:lstStyle/>
          <a:p>
            <a:pPr algn="ctr">
              <a:defRPr lang="de-de"/>
            </a:pPr>
            <a:r>
              <a:rPr lang="de-de" sz="3600" b="1"/>
              <a:t>Regel 6 – Weitere Spieloffizielle</a:t>
            </a:r>
            <a:endParaRPr lang="de-de" sz="3600" b="1"/>
          </a:p>
        </p:txBody>
      </p:sp>
      <p:sp>
        <p:nvSpPr>
          <p:cNvPr id="4" name="Inhaltsplatzhalter 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Nz///8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AYAQAAdgwAAGU2AABXJwAAEAAAACYAAAAIAAAAPRAAAP//wQE="/>
              </a:ext>
            </a:extLst>
          </p:cNvSpPr>
          <p:nvPr>
            <p:ph type="body" idx="1"/>
          </p:nvPr>
        </p:nvSpPr>
        <p:spPr>
          <a:xfrm>
            <a:off x="177800" y="2025650"/>
            <a:ext cx="8664575" cy="4369435"/>
          </a:xfrm>
          <a:noFill/>
          <a:ln>
            <a:noFill/>
          </a:ln>
          <a:effectLst/>
        </p:spPr>
        <p:txBody>
          <a:bodyPr vert="horz" wrap="square" lIns="0" tIns="0" rIns="0" bIns="0" numCol="1" spcCol="215900" anchor="t">
            <a:prstTxWarp prst="textNoShape">
              <a:avLst/>
            </a:prstTxWarp>
          </a:bodyPr>
          <a:lstStyle/>
          <a:p>
            <a:pPr marL="0" marR="0" indent="0" algn="l" defTabSz="914400">
              <a:lnSpc>
                <a:spcPct val="100000"/>
              </a:lnSpc>
              <a:spcBef>
                <a:spcPts val="405"/>
              </a:spcBef>
              <a:spcAft>
                <a:spcPts val="0"/>
              </a:spcAft>
              <a:buNone/>
              <a:tabLst/>
              <a:defRPr lang="de-de"/>
            </a:pPr>
            <a:r>
              <a:rPr lang="de-de" sz="3200"/>
              <a:t>Der Ersatz-SRA (5. Person im SR-Team) darf den SR fortan in gleicher Weise unterstützen wie die übrigen Spieloffiziellen auf dem Spielfeld.</a:t>
            </a:r>
            <a:endParaRPr lang="de-de" sz="3200"/>
          </a:p>
          <a:p>
            <a:pPr marL="0" marR="0" indent="0" algn="l" defTabSz="914400">
              <a:lnSpc>
                <a:spcPct val="100000"/>
              </a:lnSpc>
              <a:spcBef>
                <a:spcPts val="405"/>
              </a:spcBef>
              <a:spcAft>
                <a:spcPts val="0"/>
              </a:spcAft>
              <a:buNone/>
              <a:tabLst/>
              <a:defRPr lang="de-de"/>
            </a:pPr>
            <a:endParaRPr lang="de-de" sz="3200"/>
          </a:p>
          <a:p>
            <a:pPr marL="0" marR="0" indent="0" algn="l" defTabSz="914400">
              <a:lnSpc>
                <a:spcPct val="100000"/>
              </a:lnSpc>
              <a:spcBef>
                <a:spcPts val="405"/>
              </a:spcBef>
              <a:spcAft>
                <a:spcPts val="0"/>
              </a:spcAft>
              <a:buNone/>
              <a:tabLst/>
              <a:defRPr lang="de-de"/>
            </a:pPr>
            <a:r>
              <a:rPr lang="de-de" sz="3200"/>
              <a:t>Hiermit wird dieser seinen Kollegen, die alle die Bezeichnung SRA tragen, gleichgestellt.</a:t>
            </a:r>
            <a:endParaRPr lang="de-de" sz="3200"/>
          </a:p>
        </p:txBody>
      </p:sp>
      <p:pic>
        <p:nvPicPr>
          <p:cNvPr id="5" name="Grafik 5"/>
          <p:cNvPicPr>
            <a:picLocks noChangeAspect="1"/>
            <a:extLst>
              <a:ext uri="smNativeData">
                <pr:smNativeData xmlns:pr="smNativeData" val="SMDATA_15_QFaxZBMAAAAlAAAAEQAAAC0AAAAAkAAAAEgAAACQAAAASAAAAAAAAAAAAAAAAAAAAAEAAABQAAAAAAAAAAAA4D8AAAAAAADgPwAAAAAAAOA/AAAAAAAA4D8AAAAAAADgPwAAAAAAAOA/AAAAAAAA4D8AAAAAAADgPwAAAAAAAOA/AAAAAAAA4D8CAAAAjAAAAAEAAAAAAAAA/wAA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BpaWlpDAAAABAAAAAAAAAAAAAAAAAAAAAAAAAAHgAAAGgAAAAAAAAAAAAAAAAAAAAAAAAAAAAAABAnAAAQJwAAAAAAAAAAAAAAAAAAAAAAAAAAAAAAAAAAAAAAAAAAAAAUAAAAAAAAAMDA/wAAAAAAZAAAADIAAAAAAAAAZAAAAAAAAAB/f38ACgAAAB8AAABUAAAA/wAAAP///wEAAAAAAAAAAAAAAAAAAAAAAAAAAAAAAAAAAAAAAAAAAAAAAAJ/f38A7uzhA8zMzADAwP8Af39/AAAAAAAAAAAAAAAAAP///wAAAAAAIQAAABgAAAAUAAAArjEAAJEkAABzNAAAVycAABAAAAAmAAAACAAAAP//////////"/>
              </a:ext>
            </a:extLst>
          </p:cNvPicPr>
          <p:nvPr/>
        </p:nvPicPr>
        <p:blipFill>
          <a:blip r:embed="rId2"/>
          <a:stretch>
            <a:fillRect/>
          </a:stretch>
        </p:blipFill>
        <p:spPr>
          <a:xfrm>
            <a:off x="8075930" y="5944235"/>
            <a:ext cx="450215" cy="450850"/>
          </a:xfrm>
          <a:prstGeom prst="rect">
            <a:avLst/>
          </a:prstGeom>
          <a:solidFill>
            <a:srgbClr val="FF0000"/>
          </a:solidFill>
          <a:ln>
            <a:noFill/>
          </a:ln>
          <a:effectLst/>
        </p:spPr>
      </p:pic>
    </p:spTree>
  </p:cSld>
  <p:clrMapOvr>
    <a:masterClrMapping/>
  </p:clrMapOvr>
  <p:timing>
    <p:tnLst>
      <p:par>
        <p:cTn id="1" dur="indefinite" restart="never" nodeType="tmRoot"/>
      </p:par>
    </p:tnLst>
  </p:timing>
</p:sld>
</file>

<file path=ppt/slides/slide56.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Fußzeilenplatzhalter 3"/>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3///8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MAwAAaSgAALM0AADHKQAAEAAAACYAAAAIAAAAPRAAAP//wQE="/>
              </a:ext>
            </a:extLst>
          </p:cNvSpPr>
          <p:nvPr>
            <p:ph type="ftr" sz="quarter" idx="3"/>
          </p:nvPr>
        </p:nvSpPr>
        <p:spPr>
          <a:xfrm>
            <a:off x="617220" y="6569075"/>
            <a:ext cx="7949565" cy="222250"/>
          </a:xfrm>
          <a:noFill/>
          <a:ln>
            <a:noFill/>
          </a:ln>
          <a:effectLst/>
        </p:spPr>
        <p:txBody>
          <a:bodyPr vert="horz" wrap="square" lIns="91440" tIns="45720" rIns="91440" bIns="45720" numCol="1" spcCol="215900" anchor="ctr">
            <a:prstTxWarp prst="textNoShape">
              <a:avLst/>
            </a:prstTxWarp>
          </a:bodyPr>
          <a:lstStyle/>
          <a:p>
            <a:pPr marL="0" marR="0" indent="0" algn="l" defTabSz="914400">
              <a:lnSpc>
                <a:spcPct val="100000"/>
              </a:lnSpc>
              <a:spcBef>
                <a:spcPts val="0"/>
              </a:spcBef>
              <a:spcAft>
                <a:spcPts val="0"/>
              </a:spcAft>
              <a:buNone/>
              <a:tabLst/>
              <a:defRPr lang="de-de">
                <a:latin typeface="Calibri" pitchFamily="2" charset="0"/>
                <a:ea typeface="Calibri" pitchFamily="2" charset="0"/>
                <a:cs typeface="Calibri" pitchFamily="2" charset="0"/>
              </a:defRPr>
            </a:pPr>
            <a:r>
              <a:rPr lang="de-de" b="1"/>
              <a:t>14.07.2023 | KFA Werra-Meißner</a:t>
            </a:r>
            <a:endParaRPr lang="de-de" b="1">
              <a:solidFill>
                <a:srgbClr val="000000"/>
              </a:solidFill>
              <a:latin typeface="Arial" pitchFamily="2" charset="0"/>
              <a:ea typeface="Calibri" pitchFamily="2" charset="0"/>
              <a:cs typeface="Calibri" pitchFamily="2" charset="0"/>
            </a:endParaRPr>
          </a:p>
        </p:txBody>
      </p:sp>
      <p:sp>
        <p:nvSpPr>
          <p:cNvPr id="3" name="Titel 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7///8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BBAwAAhAYAABA0AAAFCgAAEAAAACYAAAAIAAAAPRAAAP//wQE="/>
              </a:ext>
            </a:extLst>
          </p:cNvSpPr>
          <p:nvPr>
            <p:ph type="title"/>
          </p:nvPr>
        </p:nvSpPr>
        <p:spPr>
          <a:xfrm>
            <a:off x="528955" y="1059180"/>
            <a:ext cx="7934325" cy="569595"/>
          </a:xfrm>
          <a:noFill/>
          <a:ln>
            <a:noFill/>
          </a:ln>
          <a:effectLst/>
        </p:spPr>
        <p:txBody>
          <a:bodyPr vert="horz" wrap="square" lIns="0" tIns="45720" rIns="0" bIns="45720" numCol="1" spcCol="215900" anchor="t">
            <a:prstTxWarp prst="textNoShape">
              <a:avLst/>
            </a:prstTxWarp>
          </a:bodyPr>
          <a:lstStyle/>
          <a:p>
            <a:pPr algn="ctr">
              <a:defRPr lang="de-de"/>
            </a:pPr>
            <a:r>
              <a:rPr lang="de-de" sz="3600" b="1"/>
              <a:t>Regel 7 – Dauer des Spiels</a:t>
            </a:r>
            <a:endParaRPr lang="de-de" sz="3600" b="1"/>
          </a:p>
        </p:txBody>
      </p:sp>
      <p:sp>
        <p:nvSpPr>
          <p:cNvPr id="4" name="Inhaltsplatzhalter 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YAAA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ACAQAAJQ0AAE82AABXJwAAEAAAACYAAAAIAAAAPRAAAP//wQE="/>
              </a:ext>
            </a:extLst>
          </p:cNvSpPr>
          <p:nvPr>
            <p:ph type="body" idx="1"/>
          </p:nvPr>
        </p:nvSpPr>
        <p:spPr>
          <a:xfrm>
            <a:off x="163830" y="2136775"/>
            <a:ext cx="8664575" cy="4258310"/>
          </a:xfrm>
          <a:noFill/>
          <a:ln>
            <a:noFill/>
          </a:ln>
          <a:effectLst/>
        </p:spPr>
        <p:txBody>
          <a:bodyPr vert="horz" wrap="square" lIns="0" tIns="0" rIns="0" bIns="0" numCol="1" spcCol="215900" anchor="t">
            <a:prstTxWarp prst="textNoShape">
              <a:avLst/>
            </a:prstTxWarp>
          </a:bodyPr>
          <a:lstStyle/>
          <a:p>
            <a:pPr marL="0" marR="0" indent="0" algn="l" defTabSz="914400">
              <a:lnSpc>
                <a:spcPct val="100000"/>
              </a:lnSpc>
              <a:spcBef>
                <a:spcPts val="405"/>
              </a:spcBef>
              <a:spcAft>
                <a:spcPts val="0"/>
              </a:spcAft>
              <a:buNone/>
              <a:tabLst/>
              <a:defRPr lang="de-de"/>
            </a:pPr>
            <a:r>
              <a:rPr lang="de-de" sz="3200"/>
              <a:t>„Torjubel“ wird in die Liste der Ereignisse, für die der SR die Nachspielzeit bestimmt, als separater Punkt aufgeführt und dafür aus den allgemeinen Punkten gestrichen, da diesem Punkt besondere Beachtung geschenkt wird und hier doch unverhältnismäßig viel Zeit vergeudet wird.</a:t>
            </a:r>
            <a:endParaRPr lang="de-de" sz="3200"/>
          </a:p>
        </p:txBody>
      </p:sp>
      <p:pic>
        <p:nvPicPr>
          <p:cNvPr id="5" name="Grafik 5"/>
          <p:cNvPicPr>
            <a:picLocks noChangeAspect="1"/>
            <a:extLst>
              <a:ext uri="smNativeData">
                <pr:smNativeData xmlns:pr="smNativeData" val="SMDATA_15_QFaxZBMAAAAlAAAAEQAAAC0AAAAAkAAAAEgAAACQAAAASAAAAAAAAAAAAAAAAAAAAAEAAABQAAAAAAAAAAAA4D8AAAAAAADgPwAAAAAAAOA/AAAAAAAA4D8AAAAAAADgPwAAAAAAAOA/AAAAAAAA4D8AAAAAAADgPwAAAAAAAOA/AAAAAAAA4D8CAAAAjAAAAAEAAAAAAAAA/wAA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BlZWVlDAAAABAAAAAAAAAAAAAAAAAAAAAAAAAAHgAAAGgAAAAAAAAAAAAAAAAAAAAAAAAAAAAAABAnAAAQJwAAAAAAAAAAAAAAAAAAAAAAAAAAAAAAAAAAAAAAAAAAAAAUAAAAAAAAAMDA/wAAAAAAZAAAADIAAAAAAAAAZAAAAAAAAAB/f38ACgAAAB8AAABUAAAA/wAAAP///wEAAAAAAAAAAAAAAAAAAAAAAAAAAAAAAAAAAAAAAAAAAAAAAAJ/f38A7uzhA8zMzADAwP8Af39/AAAAAAAAAAAAAAAAAP///wAAAAAAIQAAABgAAAAUAAAArjEAAJEkAABzNAAAVycAABAAAAAmAAAACAAAAP//////////"/>
              </a:ext>
            </a:extLst>
          </p:cNvPicPr>
          <p:nvPr/>
        </p:nvPicPr>
        <p:blipFill>
          <a:blip r:embed="rId2"/>
          <a:stretch>
            <a:fillRect/>
          </a:stretch>
        </p:blipFill>
        <p:spPr>
          <a:xfrm>
            <a:off x="8075930" y="5944235"/>
            <a:ext cx="450215" cy="450850"/>
          </a:xfrm>
          <a:prstGeom prst="rect">
            <a:avLst/>
          </a:prstGeom>
          <a:solidFill>
            <a:srgbClr val="FF0000"/>
          </a:solidFill>
          <a:ln>
            <a:noFill/>
          </a:ln>
          <a:effectLst/>
        </p:spPr>
      </p:pic>
    </p:spTree>
  </p:cSld>
  <p:clrMapOvr>
    <a:masterClrMapping/>
  </p:clrMapOvr>
  <p:timing>
    <p:tnLst>
      <p:par>
        <p:cTn id="1" dur="indefinite" restart="never" nodeType="tmRoot"/>
      </p:par>
    </p:tnLst>
  </p:timing>
</p:sld>
</file>

<file path=ppt/slides/slide57.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Fußzeilenplatzhalter 3"/>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7///8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MAwAAaSgAALM0AADHKQAAEAAAACYAAAAIAAAAPRAAAP//wQE="/>
              </a:ext>
            </a:extLst>
          </p:cNvSpPr>
          <p:nvPr>
            <p:ph type="ftr" sz="quarter" idx="3"/>
          </p:nvPr>
        </p:nvSpPr>
        <p:spPr>
          <a:xfrm>
            <a:off x="617220" y="6569075"/>
            <a:ext cx="7949565" cy="222250"/>
          </a:xfrm>
          <a:noFill/>
          <a:ln>
            <a:noFill/>
          </a:ln>
          <a:effectLst/>
        </p:spPr>
        <p:txBody>
          <a:bodyPr vert="horz" wrap="square" lIns="91440" tIns="45720" rIns="91440" bIns="45720" numCol="1" spcCol="215900" anchor="ctr">
            <a:prstTxWarp prst="textNoShape">
              <a:avLst/>
            </a:prstTxWarp>
          </a:bodyPr>
          <a:lstStyle/>
          <a:p>
            <a:pPr marL="0" marR="0" indent="0" algn="l" defTabSz="914400">
              <a:lnSpc>
                <a:spcPct val="100000"/>
              </a:lnSpc>
              <a:spcBef>
                <a:spcPts val="0"/>
              </a:spcBef>
              <a:spcAft>
                <a:spcPts val="0"/>
              </a:spcAft>
              <a:buNone/>
              <a:tabLst/>
              <a:defRPr lang="de-de">
                <a:latin typeface="Calibri" pitchFamily="2" charset="0"/>
                <a:ea typeface="Calibri" pitchFamily="2" charset="0"/>
                <a:cs typeface="Calibri" pitchFamily="2" charset="0"/>
              </a:defRPr>
            </a:pPr>
            <a:r>
              <a:rPr lang="de-de" b="1"/>
              <a:t>14.07.2023 | KFA Werra-Meißner</a:t>
            </a:r>
            <a:endParaRPr lang="de-de" b="1">
              <a:solidFill>
                <a:srgbClr val="000000"/>
              </a:solidFill>
              <a:latin typeface="Arial" pitchFamily="2" charset="0"/>
              <a:ea typeface="Calibri" pitchFamily="2" charset="0"/>
              <a:cs typeface="Calibri" pitchFamily="2" charset="0"/>
            </a:endParaRPr>
          </a:p>
        </p:txBody>
      </p:sp>
      <p:sp>
        <p:nvSpPr>
          <p:cNvPr id="3" name="Titel 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z///8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BBAwAAhAYAABA0AAAFCgAAEAAAACYAAAAIAAAAPRAAAP//wQE="/>
              </a:ext>
            </a:extLst>
          </p:cNvSpPr>
          <p:nvPr>
            <p:ph type="title"/>
          </p:nvPr>
        </p:nvSpPr>
        <p:spPr>
          <a:xfrm>
            <a:off x="528955" y="1059180"/>
            <a:ext cx="7934325" cy="569595"/>
          </a:xfrm>
          <a:noFill/>
          <a:ln>
            <a:noFill/>
          </a:ln>
          <a:effectLst/>
        </p:spPr>
        <p:txBody>
          <a:bodyPr vert="horz" wrap="square" lIns="0" tIns="45720" rIns="0" bIns="45720" numCol="1" spcCol="215900" anchor="t">
            <a:prstTxWarp prst="textNoShape">
              <a:avLst/>
            </a:prstTxWarp>
          </a:bodyPr>
          <a:lstStyle/>
          <a:p>
            <a:pPr algn="ctr">
              <a:defRPr lang="de-de"/>
            </a:pPr>
            <a:r>
              <a:rPr lang="de-de" sz="3600" b="1"/>
              <a:t>Regel 10 – Bestimmung des Spielausgangs</a:t>
            </a:r>
            <a:endParaRPr lang="de-de" sz="3600" b="1"/>
          </a:p>
        </p:txBody>
      </p:sp>
      <p:sp>
        <p:nvSpPr>
          <p:cNvPr id="4" name="Inhaltsplatzhalter 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f///8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B5AQAAxA8AAMY2AADcJgAAEAAAACYAAAAIAAAAPRAAAP//wQE="/>
              </a:ext>
            </a:extLst>
          </p:cNvSpPr>
          <p:nvPr>
            <p:ph type="body" idx="1"/>
          </p:nvPr>
        </p:nvSpPr>
        <p:spPr>
          <a:xfrm>
            <a:off x="239395" y="2562860"/>
            <a:ext cx="8664575" cy="3754120"/>
          </a:xfrm>
          <a:noFill/>
          <a:ln>
            <a:noFill/>
          </a:ln>
          <a:effectLst/>
        </p:spPr>
        <p:txBody>
          <a:bodyPr vert="horz" wrap="square" lIns="0" tIns="0" rIns="0" bIns="0" numCol="1" spcCol="215900" anchor="t">
            <a:prstTxWarp prst="textNoShape">
              <a:avLst/>
            </a:prstTxWarp>
          </a:bodyPr>
          <a:lstStyle/>
          <a:p>
            <a:pPr marL="0" marR="0" indent="0" algn="l" defTabSz="914400">
              <a:lnSpc>
                <a:spcPct val="80000"/>
              </a:lnSpc>
              <a:spcBef>
                <a:spcPts val="375"/>
              </a:spcBef>
              <a:spcAft>
                <a:spcPts val="0"/>
              </a:spcAft>
              <a:buNone/>
              <a:tabLst/>
              <a:defRPr lang="de-de" sz="1565"/>
            </a:pPr>
            <a:r>
              <a:rPr lang="de-de" sz="2945"/>
              <a:t>Präzisierung, dass gegen Spieler </a:t>
            </a:r>
            <a:r>
              <a:rPr lang="de-de" sz="2945" u="sng"/>
              <a:t>und</a:t>
            </a:r>
            <a:r>
              <a:rPr lang="de-de" sz="2945"/>
              <a:t> gegen Teamoffizielle ausgesprochene Ermahnungen und Verwarnungen nicht auf das Elfmeterschießen übertragen werden. </a:t>
            </a:r>
            <a:endParaRPr lang="de-de" sz="2945"/>
          </a:p>
          <a:p>
            <a:pPr marL="0" marR="0" indent="0" algn="l" defTabSz="914400">
              <a:lnSpc>
                <a:spcPct val="80000"/>
              </a:lnSpc>
              <a:spcBef>
                <a:spcPts val="375"/>
              </a:spcBef>
              <a:spcAft>
                <a:spcPts val="0"/>
              </a:spcAft>
              <a:buNone/>
              <a:tabLst/>
              <a:defRPr lang="de-de" sz="1565"/>
            </a:pPr>
            <a:endParaRPr lang="de-de" sz="2945"/>
          </a:p>
          <a:p>
            <a:pPr marL="0" marR="0" indent="0" algn="l" defTabSz="914400">
              <a:lnSpc>
                <a:spcPct val="80000"/>
              </a:lnSpc>
              <a:spcBef>
                <a:spcPts val="375"/>
              </a:spcBef>
              <a:spcAft>
                <a:spcPts val="0"/>
              </a:spcAft>
              <a:buNone/>
              <a:tabLst/>
              <a:defRPr lang="de-de" sz="1565"/>
            </a:pPr>
            <a:r>
              <a:rPr lang="de-de" sz="2945"/>
              <a:t>Hierbei werden die Teamoffiziellen explizit aufgeführt, damit eindeutig geklärt ist, dass nicht nur ausgesprochene Ermahnungen und Verwarnungen gegen Spieler entfallen, sondern auch die gegen Teamoffizielle.</a:t>
            </a:r>
            <a:endParaRPr lang="de-de" sz="2945"/>
          </a:p>
        </p:txBody>
      </p:sp>
      <p:pic>
        <p:nvPicPr>
          <p:cNvPr id="5" name="Grafik 5"/>
          <p:cNvPicPr>
            <a:picLocks noChangeAspect="1"/>
            <a:extLst>
              <a:ext uri="smNativeData">
                <pr:smNativeData xmlns:pr="smNativeData" val="SMDATA_15_QFaxZBMAAAAlAAAAEQAAAC0AAAAAkAAAAEgAAACQAAAASAAAAAAAAAAAAAAAAAAAAAEAAABQAAAAAAAAAAAA4D8AAAAAAADgPwAAAAAAAOA/AAAAAAAA4D8AAAAAAADgPwAAAAAAAOA/AAAAAAAA4D8AAAAAAADgPwAAAAAAAOA/AAAAAAAA4D8CAAAAjAAAAAEAAAAAAAAA/wAA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BlZWVlDAAAABAAAAAAAAAAAAAAAAAAAAAAAAAAHgAAAGgAAAAAAAAAAAAAAAAAAAAAAAAAAAAAABAnAAAQJwAAAAAAAAAAAAAAAAAAAAAAAAAAAAAAAAAAAAAAAAAAAAAUAAAAAAAAAMDA/wAAAAAAZAAAADIAAAAAAAAAZAAAAAAAAAB/f38ACgAAAB8AAABUAAAA/wAAAP///wEAAAAAAAAAAAAAAAAAAAAAAAAAAAAAAAAAAAAAAAAAAAAAAAJ/f38A7uzhA8zMzADAwP8Af39/AAAAAAAAAAAAAAAAAP///wAAAAAAIQAAABgAAAAUAAAArjEAAJEkAABzNAAAVycAABAAAAAmAAAACAAAAP//////////"/>
              </a:ext>
            </a:extLst>
          </p:cNvPicPr>
          <p:nvPr/>
        </p:nvPicPr>
        <p:blipFill>
          <a:blip r:embed="rId2"/>
          <a:stretch>
            <a:fillRect/>
          </a:stretch>
        </p:blipFill>
        <p:spPr>
          <a:xfrm>
            <a:off x="8075930" y="5944235"/>
            <a:ext cx="450215" cy="450850"/>
          </a:xfrm>
          <a:prstGeom prst="rect">
            <a:avLst/>
          </a:prstGeom>
          <a:solidFill>
            <a:srgbClr val="FF0000"/>
          </a:solidFill>
          <a:ln>
            <a:noFill/>
          </a:ln>
          <a:effectLst/>
        </p:spPr>
      </p:pic>
    </p:spTree>
  </p:cSld>
  <p:clrMapOvr>
    <a:masterClrMapping/>
  </p:clrMapOvr>
  <p:timing>
    <p:tnLst>
      <p:par>
        <p:cTn id="1" dur="indefinite" restart="never" nodeType="tmRoot"/>
      </p:par>
    </p:tnLst>
  </p:timing>
</p:sld>
</file>

<file path=ppt/slides/slide58.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Fußzeilenplatzhalter 3"/>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z///8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MAwAAaSgAALM0AADHKQAAEAAAACYAAAAIAAAAPRAAAP//wQE="/>
              </a:ext>
            </a:extLst>
          </p:cNvSpPr>
          <p:nvPr>
            <p:ph type="ftr" sz="quarter" idx="3"/>
          </p:nvPr>
        </p:nvSpPr>
        <p:spPr>
          <a:xfrm>
            <a:off x="617220" y="6569075"/>
            <a:ext cx="7949565" cy="222250"/>
          </a:xfrm>
          <a:noFill/>
          <a:ln>
            <a:noFill/>
          </a:ln>
          <a:effectLst/>
        </p:spPr>
        <p:txBody>
          <a:bodyPr vert="horz" wrap="square" lIns="91440" tIns="45720" rIns="91440" bIns="45720" numCol="1" spcCol="215900" anchor="ctr">
            <a:prstTxWarp prst="textNoShape">
              <a:avLst/>
            </a:prstTxWarp>
          </a:bodyPr>
          <a:lstStyle/>
          <a:p>
            <a:pPr marL="0" marR="0" indent="0" algn="l" defTabSz="914400">
              <a:lnSpc>
                <a:spcPct val="100000"/>
              </a:lnSpc>
              <a:spcBef>
                <a:spcPts val="0"/>
              </a:spcBef>
              <a:spcAft>
                <a:spcPts val="0"/>
              </a:spcAft>
              <a:buNone/>
              <a:tabLst/>
              <a:defRPr lang="de-de">
                <a:latin typeface="Calibri" pitchFamily="2" charset="0"/>
                <a:ea typeface="Calibri" pitchFamily="2" charset="0"/>
                <a:cs typeface="Calibri" pitchFamily="2" charset="0"/>
              </a:defRPr>
            </a:pPr>
            <a:r>
              <a:rPr lang="de-de" b="1"/>
              <a:t>14.07.2023 | KFA Werra-Meißner</a:t>
            </a:r>
            <a:endParaRPr lang="de-de" b="1">
              <a:solidFill>
                <a:srgbClr val="000000"/>
              </a:solidFill>
              <a:latin typeface="Arial" pitchFamily="2" charset="0"/>
              <a:ea typeface="Calibri" pitchFamily="2" charset="0"/>
              <a:cs typeface="Calibri" pitchFamily="2" charset="0"/>
            </a:endParaRPr>
          </a:p>
        </p:txBody>
      </p:sp>
      <p:sp>
        <p:nvSpPr>
          <p:cNvPr id="3" name="Titel 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3///8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BBAwAAhAYAABA0AAAFCgAAEAAAACYAAAAIAAAAPRAAAP//wQE="/>
              </a:ext>
            </a:extLst>
          </p:cNvSpPr>
          <p:nvPr>
            <p:ph type="title"/>
          </p:nvPr>
        </p:nvSpPr>
        <p:spPr>
          <a:xfrm>
            <a:off x="528955" y="1059180"/>
            <a:ext cx="7934325" cy="569595"/>
          </a:xfrm>
          <a:noFill/>
          <a:ln>
            <a:noFill/>
          </a:ln>
          <a:effectLst/>
        </p:spPr>
        <p:txBody>
          <a:bodyPr vert="horz" wrap="square" lIns="0" tIns="45720" rIns="0" bIns="45720" numCol="1" spcCol="215900" anchor="t">
            <a:prstTxWarp prst="textNoShape">
              <a:avLst/>
            </a:prstTxWarp>
          </a:bodyPr>
          <a:lstStyle/>
          <a:p>
            <a:pPr algn="ctr">
              <a:defRPr lang="de-de"/>
            </a:pPr>
            <a:r>
              <a:rPr lang="de-de" sz="3600" b="1"/>
              <a:t>Regel 11 – Abseits</a:t>
            </a:r>
            <a:endParaRPr lang="de-de" sz="3600" b="1"/>
          </a:p>
        </p:txBody>
      </p:sp>
      <p:sp>
        <p:nvSpPr>
          <p:cNvPr id="4" name="Inhaltsplatzhalter 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D///8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AYAQAASwoAAGU2AABXJwAAEAAAACYAAAAIAAAAPRAAAP//wQE="/>
              </a:ext>
            </a:extLst>
          </p:cNvSpPr>
          <p:nvPr>
            <p:ph type="body" idx="1"/>
          </p:nvPr>
        </p:nvSpPr>
        <p:spPr>
          <a:xfrm>
            <a:off x="177800" y="1673225"/>
            <a:ext cx="8664575" cy="4721860"/>
          </a:xfrm>
          <a:noFill/>
          <a:ln>
            <a:noFill/>
          </a:ln>
          <a:effectLst/>
        </p:spPr>
        <p:txBody>
          <a:bodyPr vert="horz" wrap="square" lIns="0" tIns="0" rIns="0" bIns="0" numCol="1" spcCol="215900" anchor="t">
            <a:prstTxWarp prst="textNoShape">
              <a:avLst/>
            </a:prstTxWarp>
          </a:bodyPr>
          <a:lstStyle/>
          <a:p>
            <a:pPr marL="0" marR="0" indent="0" algn="l" defTabSz="914400">
              <a:lnSpc>
                <a:spcPct val="100000"/>
              </a:lnSpc>
              <a:spcBef>
                <a:spcPts val="405"/>
              </a:spcBef>
              <a:spcAft>
                <a:spcPts val="0"/>
              </a:spcAft>
              <a:buNone/>
              <a:tabLst/>
              <a:defRPr lang="de-de"/>
            </a:pPr>
            <a:r>
              <a:rPr lang="de-de" sz="3200"/>
              <a:t>Präzisierung der Richtlinien zur Unterscheidung zwischen „absichtlichen Spielen“ und „abgefälschtem Ball“.</a:t>
            </a:r>
            <a:endParaRPr lang="de-de" sz="3200"/>
          </a:p>
          <a:p>
            <a:pPr marL="0" marR="0" indent="0" algn="l" defTabSz="914400">
              <a:lnSpc>
                <a:spcPct val="100000"/>
              </a:lnSpc>
              <a:spcBef>
                <a:spcPts val="405"/>
              </a:spcBef>
              <a:spcAft>
                <a:spcPts val="0"/>
              </a:spcAft>
              <a:buNone/>
              <a:tabLst/>
              <a:defRPr lang="de-de"/>
            </a:pPr>
            <a:endParaRPr lang="de-de" sz="3200"/>
          </a:p>
          <a:p>
            <a:pPr marL="0" marR="0" indent="0" algn="l" defTabSz="914400">
              <a:lnSpc>
                <a:spcPct val="100000"/>
              </a:lnSpc>
              <a:spcBef>
                <a:spcPts val="405"/>
              </a:spcBef>
              <a:spcAft>
                <a:spcPts val="0"/>
              </a:spcAft>
              <a:buNone/>
              <a:tabLst/>
              <a:defRPr lang="de-de"/>
            </a:pPr>
            <a:r>
              <a:rPr lang="de-de" sz="3200"/>
              <a:t>Hierbei geht es vor allen Dingen darum, wann von einem Spielen in kontrollierter Art und Weise gesprochen wird. Die Parameter werden hier detailliert aufgeführt.</a:t>
            </a:r>
            <a:endParaRPr lang="de-de" sz="3200"/>
          </a:p>
        </p:txBody>
      </p:sp>
      <p:pic>
        <p:nvPicPr>
          <p:cNvPr id="5" name="Grafik 5"/>
          <p:cNvPicPr>
            <a:picLocks noChangeAspect="1"/>
            <a:extLst>
              <a:ext uri="smNativeData">
                <pr:smNativeData xmlns:pr="smNativeData" val="SMDATA_15_QFaxZBMAAAAlAAAAEQAAAC0AAAAAkAAAAEgAAACQAAAASAAAAAAAAAAAAAAAAAAAAAEAAABQAAAAAAAAAAAA4D8AAAAAAADgPwAAAAAAAOA/AAAAAAAA4D8AAAAAAADgPwAAAAAAAOA/AAAAAAAA4D8AAAAAAADgPwAAAAAAAOA/AAAAAAAA4D8CAAAAjAAAAAEAAAAAAAAA/wAA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CnXZJDAAAABAAAAAAAAAAAAAAAAAAAAAAAAAAHgAAAGgAAAAAAAAAAAAAAAAAAAAAAAAAAAAAABAnAAAQJwAAAAAAAAAAAAAAAAAAAAAAAAAAAAAAAAAAAAAAAAAAAAAUAAAAAAAAAMDA/wAAAAAAZAAAADIAAAAAAAAAZAAAAAAAAAB/f38ACgAAAB8AAABUAAAA/wAAAP///wEAAAAAAAAAAAAAAAAAAAAAAAAAAAAAAAAAAAAAAAAAAAAAAAJ/f38A7uzhA8zMzADAwP8Af39/AAAAAAAAAAAAAAAAAP///wAAAAAAIQAAABgAAAAUAAAArjEAAJEkAABzNAAAVycAABAAAAAmAAAACAAAAP//////////"/>
              </a:ext>
            </a:extLst>
          </p:cNvPicPr>
          <p:nvPr/>
        </p:nvPicPr>
        <p:blipFill>
          <a:blip r:embed="rId2"/>
          <a:stretch>
            <a:fillRect/>
          </a:stretch>
        </p:blipFill>
        <p:spPr>
          <a:xfrm>
            <a:off x="8075930" y="5944235"/>
            <a:ext cx="450215" cy="450850"/>
          </a:xfrm>
          <a:prstGeom prst="rect">
            <a:avLst/>
          </a:prstGeom>
          <a:solidFill>
            <a:srgbClr val="FF0000"/>
          </a:solidFill>
          <a:ln>
            <a:noFill/>
          </a:ln>
          <a:effectLst/>
        </p:spPr>
      </p:pic>
    </p:spTree>
  </p:cSld>
  <p:clrMapOvr>
    <a:masterClrMapping/>
  </p:clrMapOvr>
  <p:timing>
    <p:tnLst>
      <p:par>
        <p:cTn id="1" dur="indefinite" restart="never" nodeType="tmRoot"/>
      </p:par>
    </p:tnLst>
  </p:timing>
</p:sld>
</file>

<file path=ppt/slides/slide59.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Fußzeilenplatzhalter 3"/>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n///8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MAwAAaSgAALM0AADHKQAAEAAAACYAAAAIAAAAPRAAAP//wQE="/>
              </a:ext>
            </a:extLst>
          </p:cNvSpPr>
          <p:nvPr>
            <p:ph type="ftr" sz="quarter" idx="3"/>
          </p:nvPr>
        </p:nvSpPr>
        <p:spPr>
          <a:xfrm>
            <a:off x="617220" y="6569075"/>
            <a:ext cx="7949565" cy="222250"/>
          </a:xfrm>
          <a:noFill/>
          <a:ln>
            <a:noFill/>
          </a:ln>
          <a:effectLst/>
        </p:spPr>
        <p:txBody>
          <a:bodyPr vert="horz" wrap="square" lIns="91440" tIns="45720" rIns="91440" bIns="45720" numCol="1" spcCol="215900" anchor="ctr">
            <a:prstTxWarp prst="textNoShape">
              <a:avLst/>
            </a:prstTxWarp>
          </a:bodyPr>
          <a:lstStyle/>
          <a:p>
            <a:pPr marL="0" marR="0" indent="0" algn="l" defTabSz="914400">
              <a:lnSpc>
                <a:spcPct val="100000"/>
              </a:lnSpc>
              <a:spcBef>
                <a:spcPts val="0"/>
              </a:spcBef>
              <a:spcAft>
                <a:spcPts val="0"/>
              </a:spcAft>
              <a:buNone/>
              <a:tabLst/>
              <a:defRPr lang="de-de">
                <a:latin typeface="Calibri" pitchFamily="2" charset="0"/>
                <a:ea typeface="Calibri" pitchFamily="2" charset="0"/>
                <a:cs typeface="Calibri" pitchFamily="2" charset="0"/>
              </a:defRPr>
            </a:pPr>
            <a:r>
              <a:rPr lang="de-de" b="1"/>
              <a:t>14.07.2023 | KFA Werra-Meißner</a:t>
            </a:r>
            <a:endParaRPr lang="de-de" b="1">
              <a:solidFill>
                <a:srgbClr val="000000"/>
              </a:solidFill>
              <a:latin typeface="Arial" pitchFamily="2" charset="0"/>
              <a:ea typeface="Calibri" pitchFamily="2" charset="0"/>
              <a:cs typeface="Calibri" pitchFamily="2" charset="0"/>
            </a:endParaRPr>
          </a:p>
        </p:txBody>
      </p:sp>
      <p:sp>
        <p:nvSpPr>
          <p:cNvPr id="3" name="Titel 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3///8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BBAwAAFAYAABA0AACVCQAAEAAAACYAAAAIAAAAPRAAAP//wQE="/>
              </a:ext>
            </a:extLst>
          </p:cNvSpPr>
          <p:nvPr>
            <p:ph type="title"/>
          </p:nvPr>
        </p:nvSpPr>
        <p:spPr>
          <a:xfrm>
            <a:off x="528955" y="988060"/>
            <a:ext cx="7934325" cy="569595"/>
          </a:xfrm>
          <a:noFill/>
          <a:ln>
            <a:noFill/>
          </a:ln>
          <a:effectLst/>
        </p:spPr>
        <p:txBody>
          <a:bodyPr vert="horz" wrap="square" lIns="0" tIns="45720" rIns="0" bIns="45720" numCol="1" spcCol="215900" anchor="t">
            <a:prstTxWarp prst="textNoShape">
              <a:avLst/>
            </a:prstTxWarp>
          </a:bodyPr>
          <a:lstStyle/>
          <a:p>
            <a:pPr algn="ctr">
              <a:defRPr lang="de-de"/>
            </a:pPr>
            <a:r>
              <a:rPr lang="de-de" sz="3600" b="1"/>
              <a:t>Regel 12 – Fouls und sonstiges Fehlverhalten</a:t>
            </a:r>
            <a:endParaRPr lang="de-de" sz="3600" b="1"/>
          </a:p>
        </p:txBody>
      </p:sp>
      <p:sp>
        <p:nvSpPr>
          <p:cNvPr id="4" name="Inhaltsplatzhalter 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f///8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AYAQAAFg0AAGU2AABXJwAAEAAAACYAAAAIAAAAPRAAAP//wQE="/>
              </a:ext>
            </a:extLst>
          </p:cNvSpPr>
          <p:nvPr>
            <p:ph type="body" idx="1"/>
          </p:nvPr>
        </p:nvSpPr>
        <p:spPr>
          <a:xfrm>
            <a:off x="177800" y="2127250"/>
            <a:ext cx="8664575" cy="4267835"/>
          </a:xfrm>
          <a:noFill/>
          <a:ln>
            <a:noFill/>
          </a:ln>
          <a:effectLst/>
        </p:spPr>
        <p:txBody>
          <a:bodyPr vert="horz" wrap="square" lIns="0" tIns="0" rIns="0" bIns="0" numCol="1" spcCol="215900" anchor="t">
            <a:prstTxWarp prst="textNoShape">
              <a:avLst/>
            </a:prstTxWarp>
          </a:bodyPr>
          <a:lstStyle/>
          <a:p>
            <a:pPr marL="0" marR="0" indent="0" algn="l" defTabSz="914400">
              <a:lnSpc>
                <a:spcPct val="90000"/>
              </a:lnSpc>
              <a:spcBef>
                <a:spcPts val="345"/>
              </a:spcBef>
              <a:spcAft>
                <a:spcPts val="0"/>
              </a:spcAft>
              <a:buNone/>
              <a:tabLst/>
              <a:defRPr lang="de-de" sz="1445"/>
            </a:pPr>
            <a:r>
              <a:rPr lang="de-de" sz="2720"/>
              <a:t>Präzisierung, dass der SR bei einer Strafstoß-Entscheidung für ein Vergehen, bei dem ein Spieler des verteidigenden Teams einen Zweikampf um den Ball führt (ohne Halten, Ziehen, Stoßen und ohne die Möglichkeit, den Ball zu spielen, etc.), die gleiche Disziplinarmaßnahme gegen den fehlbaren Spieler verhängen muss wie beim Versuch, den Ball zu spielen. </a:t>
            </a:r>
            <a:endParaRPr lang="de-de" sz="2720"/>
          </a:p>
          <a:p>
            <a:pPr marL="0" marR="0" indent="0" algn="l" defTabSz="914400">
              <a:lnSpc>
                <a:spcPct val="90000"/>
              </a:lnSpc>
              <a:spcBef>
                <a:spcPts val="345"/>
              </a:spcBef>
              <a:spcAft>
                <a:spcPts val="0"/>
              </a:spcAft>
              <a:buNone/>
              <a:tabLst/>
              <a:defRPr lang="de-de" sz="1445"/>
            </a:pPr>
            <a:r>
              <a:rPr lang="de-de" sz="2720"/>
              <a:t>So gibt es für das Verhindern oder Unterbinden eines aussichtsreichen Angriffs keine Verwarnung, während das Vereiteln einer offensichtlichen Torchance mit einer Verwarnung zu ahnden ist.</a:t>
            </a:r>
            <a:endParaRPr lang="de-de" sz="2720"/>
          </a:p>
        </p:txBody>
      </p:sp>
      <p:pic>
        <p:nvPicPr>
          <p:cNvPr id="5" name="Grafik 5"/>
          <p:cNvPicPr>
            <a:picLocks noChangeAspect="1"/>
            <a:extLst>
              <a:ext uri="smNativeData">
                <pr:smNativeData xmlns:pr="smNativeData" val="SMDATA_15_QFaxZBMAAAAlAAAAEQAAAC0AAAAAkAAAAEgAAACQAAAASAAAAAAAAAAAAAAAAAAAAAEAAABQAAAAAAAAAAAA4D8AAAAAAADgPwAAAAAAAOA/AAAAAAAA4D8AAAAAAADgPwAAAAAAAOA/AAAAAAAA4D8AAAAAAADgPwAAAAAAAOA/AAAAAAAA4D8CAAAAjAAAAAEAAAAAAAAA/wAA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CwK7CrDAAAABAAAAAAAAAAAAAAAAAAAAAAAAAAHgAAAGgAAAAAAAAAAAAAAAAAAAAAAAAAAAAAABAnAAAQJwAAAAAAAAAAAAAAAAAAAAAAAAAAAAAAAAAAAAAAAAAAAAAUAAAAAAAAAMDA/wAAAAAAZAAAADIAAAAAAAAAZAAAAAAAAAB/f38ACgAAAB8AAABUAAAA/wAAAP///wEAAAAAAAAAAAAAAAAAAAAAAAAAAAAAAAAAAAAAAAAAAAAAAAJ/f38A7uzhA8zMzADAwP8Af39/AAAAAAAAAAAAAAAAAP///wAAAAAAIQAAABgAAAAUAAAArjEAAJEkAABzNAAAVycAABAAAAAmAAAACAAAAP//////////"/>
              </a:ext>
            </a:extLst>
          </p:cNvPicPr>
          <p:nvPr/>
        </p:nvPicPr>
        <p:blipFill>
          <a:blip r:embed="rId2"/>
          <a:stretch>
            <a:fillRect/>
          </a:stretch>
        </p:blipFill>
        <p:spPr>
          <a:xfrm>
            <a:off x="8075930" y="5944235"/>
            <a:ext cx="450215" cy="450850"/>
          </a:xfrm>
          <a:prstGeom prst="rect">
            <a:avLst/>
          </a:prstGeom>
          <a:solidFill>
            <a:srgbClr val="FF0000"/>
          </a:solidFill>
          <a:ln>
            <a:noFill/>
          </a:ln>
          <a:effectLst/>
        </p:spPr>
      </p:pic>
    </p:spTree>
  </p:cSld>
  <p:clrMapOvr>
    <a:masterClrMapping/>
  </p:clrMapOvr>
  <p:timing>
    <p:tnLst>
      <p:par>
        <p:cTn id="1" dur="indefinite" restart="never" nodeType="tmRoot"/>
      </p:par>
    </p:tnLst>
  </p:timing>
</p:sld>
</file>

<file path=ppt/slides/slide6.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Fußzeilenplatzhalter 3"/>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H9/fwDu7OEDzMzMAMDA/wB/f38AAAAAAAAAAAAAAAAAAAAAAAAAAAAhAAAAGAAAABQAAADMAwAAaSgAALM0AADHKQAAEAAAACYAAAAIAAAAPZAAAH8AAAA="/>
              </a:ext>
            </a:extLst>
          </p:cNvSpPr>
          <p:nvPr>
            <p:ph type="ftr" sz="quarter" idx="3"/>
          </p:nvPr>
        </p:nvSpPr>
        <p:spPr>
          <a:xfrm>
            <a:off x="617220" y="6569075"/>
            <a:ext cx="7949565" cy="222250"/>
          </a:xfrm>
          <a:noFill/>
        </p:spPr>
        <p:txBody>
          <a:bodyPr vert="horz" wrap="square" lIns="91440" tIns="45720" rIns="91440" bIns="45720" numCol="1" spcCol="215900" anchor="ctr">
            <a:prstTxWarp prst="textNoShape">
              <a:avLst/>
            </a:prstTxWarp>
          </a:bodyPr>
          <a:lstStyle>
            <a:lvl1pPr>
              <a:defRPr lang="de-de">
                <a:solidFill>
                  <a:schemeClr val="tx1"/>
                </a:solidFill>
                <a:latin typeface="Calibri" pitchFamily="2" charset="0"/>
                <a:ea typeface="Calibri" pitchFamily="2" charset="0"/>
                <a:cs typeface="Calibri" pitchFamily="2" charset="0"/>
              </a:defRPr>
            </a:lvl1pPr>
            <a:lvl2pPr marL="742950" indent="-285750">
              <a:defRPr lang="de-de">
                <a:solidFill>
                  <a:schemeClr val="tx1"/>
                </a:solidFill>
                <a:latin typeface="Calibri" pitchFamily="2" charset="0"/>
                <a:ea typeface="Calibri" pitchFamily="2" charset="0"/>
                <a:cs typeface="Calibri" pitchFamily="2" charset="0"/>
              </a:defRPr>
            </a:lvl2pPr>
            <a:lvl3pPr marL="1143000" indent="-228600">
              <a:defRPr lang="de-de">
                <a:solidFill>
                  <a:schemeClr val="tx1"/>
                </a:solidFill>
                <a:latin typeface="Calibri" pitchFamily="2" charset="0"/>
                <a:ea typeface="Calibri" pitchFamily="2" charset="0"/>
                <a:cs typeface="Calibri" pitchFamily="2" charset="0"/>
              </a:defRPr>
            </a:lvl3pPr>
            <a:lvl4pPr marL="1600200" indent="-228600">
              <a:defRPr lang="de-de">
                <a:solidFill>
                  <a:schemeClr val="tx1"/>
                </a:solidFill>
                <a:latin typeface="Calibri" pitchFamily="2" charset="0"/>
                <a:ea typeface="Calibri" pitchFamily="2" charset="0"/>
                <a:cs typeface="Calibri" pitchFamily="2" charset="0"/>
              </a:defRPr>
            </a:lvl4pPr>
            <a:lvl5pPr marL="2057400" indent="-228600">
              <a:defRPr lang="de-de">
                <a:solidFill>
                  <a:schemeClr val="tx1"/>
                </a:solidFill>
                <a:latin typeface="Calibri" pitchFamily="2" charset="0"/>
                <a:ea typeface="Calibri" pitchFamily="2" charset="0"/>
                <a:cs typeface="Calibri" pitchFamily="2" charset="0"/>
              </a:defRPr>
            </a:lvl5pPr>
            <a:lvl6pPr marL="2514600" indent="-228600">
              <a:spcBef>
                <a:spcPts val="0"/>
              </a:spcBef>
              <a:spcAft>
                <a:spcPts val="0"/>
              </a:spcAft>
              <a:defRPr lang="de-de">
                <a:solidFill>
                  <a:schemeClr val="tx1"/>
                </a:solidFill>
                <a:latin typeface="Calibri" pitchFamily="2" charset="0"/>
                <a:ea typeface="Calibri" pitchFamily="2" charset="0"/>
                <a:cs typeface="Calibri" pitchFamily="2" charset="0"/>
              </a:defRPr>
            </a:lvl6pPr>
            <a:lvl7pPr marL="2971800" indent="-228600">
              <a:spcBef>
                <a:spcPts val="0"/>
              </a:spcBef>
              <a:spcAft>
                <a:spcPts val="0"/>
              </a:spcAft>
              <a:defRPr lang="de-de">
                <a:solidFill>
                  <a:schemeClr val="tx1"/>
                </a:solidFill>
                <a:latin typeface="Calibri" pitchFamily="2" charset="0"/>
                <a:ea typeface="Calibri" pitchFamily="2" charset="0"/>
                <a:cs typeface="Calibri" pitchFamily="2" charset="0"/>
              </a:defRPr>
            </a:lvl7pPr>
            <a:lvl8pPr marL="3429000" indent="-228600">
              <a:spcBef>
                <a:spcPts val="0"/>
              </a:spcBef>
              <a:spcAft>
                <a:spcPts val="0"/>
              </a:spcAft>
              <a:defRPr lang="de-de">
                <a:solidFill>
                  <a:schemeClr val="tx1"/>
                </a:solidFill>
                <a:latin typeface="Calibri" pitchFamily="2" charset="0"/>
                <a:ea typeface="Calibri" pitchFamily="2" charset="0"/>
                <a:cs typeface="Calibri" pitchFamily="2" charset="0"/>
              </a:defRPr>
            </a:lvl8pPr>
            <a:lvl9pPr marL="3886200" indent="-228600">
              <a:spcBef>
                <a:spcPts val="0"/>
              </a:spcBef>
              <a:spcAft>
                <a:spcPts val="0"/>
              </a:spcAft>
              <a:defRPr lang="de-de">
                <a:solidFill>
                  <a:schemeClr val="tx1"/>
                </a:solidFill>
                <a:latin typeface="Calibri" pitchFamily="2" charset="0"/>
                <a:ea typeface="Calibri" pitchFamily="2" charset="0"/>
                <a:cs typeface="Calibri" pitchFamily="2" charset="0"/>
              </a:defRPr>
            </a:lvl9pPr>
          </a:lstStyle>
          <a:p>
            <a:pPr>
              <a:spcBef>
                <a:spcPts val="0"/>
              </a:spcBef>
              <a:spcAft>
                <a:spcPts val="0"/>
              </a:spcAft>
              <a:defRPr lang="de-de"/>
            </a:pPr>
            <a:r>
              <a:t>14.07.2023| KFA Werra-Meißner</a:t>
            </a:r>
            <a:endParaRPr lang="de-de">
              <a:solidFill>
                <a:srgbClr val="000000"/>
              </a:solidFill>
              <a:latin typeface="Arial" pitchFamily="2" charset="0"/>
              <a:ea typeface="Calibri" pitchFamily="2" charset="0"/>
              <a:cs typeface="Calibri" pitchFamily="2" charset="0"/>
            </a:endParaRPr>
          </a:p>
        </p:txBody>
      </p:sp>
      <p:sp>
        <p:nvSpPr>
          <p:cNvPr id="3" name="Titel 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AAAAAH9/fwDu7OEDzMzMAMDA/wB/f38AAAAAAAAAAAAAAAAAAAAAAAAAAAAhAAAAGAAAABQAAADNAwAALwgAAJw0AACwCwAAEAAAACYAAAAIAAAAAQAAAAAAAAA="/>
              </a:ext>
            </a:extLst>
          </p:cNvSpPr>
          <p:nvPr>
            <p:ph type="title"/>
          </p:nvPr>
        </p:nvSpPr>
        <p:spPr>
          <a:xfrm>
            <a:off x="617855" y="1330325"/>
            <a:ext cx="7934325" cy="569595"/>
          </a:xfrm>
        </p:spPr>
        <p:txBody>
          <a:bodyPr/>
          <a:lstStyle/>
          <a:p>
            <a:pPr algn="ctr">
              <a:defRPr lang="de-de"/>
            </a:pPr>
            <a:r>
              <a:rPr lang="de-de" sz="2800" b="1"/>
              <a:t>Auf- und Abstiegsregelungen – Teil I</a:t>
            </a:r>
            <a:endParaRPr lang="de-de" sz="2800" b="1"/>
          </a:p>
        </p:txBody>
      </p:sp>
      <p:sp>
        <p:nvSpPr>
          <p:cNvPr id="4" name="Inhaltsplatzhalter 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EAAAAAAAAA////C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B////AQAAAAAAAAAAAAAAAAAAAAAAAAAAAAAAAAAAAAAAAAAAAAAAAH9/fwDu7OEDzMzMAMDA/wB/f38AAAAAAAAAAAAAAAAAAAAAAAAAAAAhAAAAGAAAABQAAAAKBgAAFA0AAM82AACmJQAAEAAAACYAAAAIAAAAPRAAAH8AAAA="/>
              </a:ext>
            </a:extLst>
          </p:cNvSpPr>
          <p:nvPr>
            <p:ph type="body" idx="1"/>
          </p:nvPr>
        </p:nvSpPr>
        <p:spPr>
          <a:xfrm>
            <a:off x="981710" y="2125980"/>
            <a:ext cx="7927975" cy="3994150"/>
          </a:xfrm>
          <a:solidFill>
            <a:schemeClr val="bg1"/>
          </a:solidFill>
        </p:spPr>
        <p:txBody>
          <a:bodyPr vert="horz" wrap="square" lIns="0" tIns="0" rIns="0" bIns="0" numCol="1" spcCol="215900" anchor="t">
            <a:prstTxWarp prst="textNoShape">
              <a:avLst/>
            </a:prstTxWarp>
          </a:bodyPr>
          <a:lstStyle/>
          <a:p>
            <a:pPr>
              <a:lnSpc>
                <a:spcPct val="90000"/>
              </a:lnSpc>
              <a:defRPr lang="de-de"/>
            </a:pPr>
            <a:r>
              <a:rPr lang="de-de" sz="1800" b="1" u="sng">
                <a:latin typeface="Calibri" pitchFamily="2" charset="0"/>
                <a:ea typeface="Times New Roman" pitchFamily="1" charset="0"/>
                <a:cs typeface="Arial" pitchFamily="2" charset="0"/>
              </a:rPr>
              <a:t>Kreisoberliga, </a:t>
            </a:r>
            <a:r>
              <a:rPr lang="de-de" sz="1800" b="1" u="sng">
                <a:solidFill>
                  <a:srgbClr val="FF0000"/>
                </a:solidFill>
                <a:latin typeface="Calibri" pitchFamily="2" charset="0"/>
                <a:ea typeface="Times New Roman" pitchFamily="1" charset="0"/>
                <a:cs typeface="Arial" pitchFamily="2" charset="0"/>
              </a:rPr>
              <a:t>14</a:t>
            </a:r>
            <a:r>
              <a:rPr lang="de-de" sz="1800" b="1" u="sng">
                <a:latin typeface="Calibri" pitchFamily="2" charset="0"/>
                <a:ea typeface="Times New Roman" pitchFamily="1" charset="0"/>
                <a:cs typeface="Arial" pitchFamily="2" charset="0"/>
              </a:rPr>
              <a:t> Mannschaften</a:t>
            </a:r>
            <a:endParaRPr lang="de-de" sz="1800">
              <a:latin typeface="Times New Roman" pitchFamily="1" charset="0"/>
              <a:ea typeface="Times New Roman" pitchFamily="1" charset="0"/>
              <a:cs typeface="Arial" pitchFamily="2" charset="0"/>
            </a:endParaRPr>
          </a:p>
          <a:p>
            <a:pPr marL="342900" indent="-342900" defTabSz="914400">
              <a:lnSpc>
                <a:spcPct val="90000"/>
              </a:lnSpc>
              <a:buFont typeface="Times New Roman" pitchFamily="1" charset="0"/>
              <a:buChar char="-"/>
              <a:tabLst>
                <a:tab pos="457200" algn="l"/>
              </a:tabLst>
              <a:defRPr lang="de-de"/>
            </a:pPr>
            <a:r>
              <a:rPr lang="de-de" sz="1800">
                <a:latin typeface="Calibri" pitchFamily="2" charset="0"/>
                <a:ea typeface="Times New Roman" pitchFamily="1" charset="0"/>
                <a:cs typeface="Arial" pitchFamily="2" charset="0"/>
              </a:rPr>
              <a:t>Richtzahl 15</a:t>
            </a:r>
            <a:endParaRPr lang="de-de" sz="1800">
              <a:latin typeface="Times New Roman" pitchFamily="1" charset="0"/>
              <a:ea typeface="Times New Roman" pitchFamily="1" charset="0"/>
              <a:cs typeface="Arial" pitchFamily="2" charset="0"/>
            </a:endParaRPr>
          </a:p>
          <a:p>
            <a:pPr marL="342900" indent="-342900" defTabSz="914400">
              <a:lnSpc>
                <a:spcPct val="90000"/>
              </a:lnSpc>
              <a:buFont typeface="Times New Roman" pitchFamily="1" charset="0"/>
              <a:buChar char="-"/>
              <a:tabLst>
                <a:tab pos="457200" algn="l"/>
              </a:tabLst>
              <a:defRPr lang="de-de"/>
            </a:pPr>
            <a:r>
              <a:rPr lang="de-de" sz="1800">
                <a:latin typeface="Calibri" pitchFamily="2" charset="0"/>
                <a:ea typeface="Times New Roman" pitchFamily="1" charset="0"/>
                <a:cs typeface="Arial" pitchFamily="2" charset="0"/>
              </a:rPr>
              <a:t>Der Tabellenerste/Meister steigt in die Gruppenliga auf.</a:t>
            </a:r>
            <a:endParaRPr lang="de-de" sz="1800">
              <a:latin typeface="Times New Roman" pitchFamily="1" charset="0"/>
              <a:ea typeface="Times New Roman" pitchFamily="1" charset="0"/>
              <a:cs typeface="Arial" pitchFamily="2" charset="0"/>
            </a:endParaRPr>
          </a:p>
          <a:p>
            <a:pPr marL="342900" indent="-342900" defTabSz="914400">
              <a:lnSpc>
                <a:spcPct val="90000"/>
              </a:lnSpc>
              <a:buFont typeface="Times New Roman" pitchFamily="1" charset="0"/>
              <a:buChar char="-"/>
              <a:tabLst>
                <a:tab pos="457200" algn="l"/>
              </a:tabLst>
              <a:defRPr lang="de-de"/>
            </a:pPr>
            <a:r>
              <a:rPr lang="de-de" sz="1800">
                <a:latin typeface="Calibri" pitchFamily="2" charset="0"/>
                <a:ea typeface="Times New Roman" pitchFamily="1" charset="0"/>
                <a:cs typeface="Arial" pitchFamily="2" charset="0"/>
              </a:rPr>
              <a:t>Der Tabellenzweite nimmt an einer 5er-Aufstiegsrunde zur GL teil. </a:t>
            </a:r>
            <a:endParaRPr lang="de-de" sz="1800">
              <a:latin typeface="Times New Roman" pitchFamily="1" charset="0"/>
              <a:ea typeface="Times New Roman" pitchFamily="1" charset="0"/>
              <a:cs typeface="Arial" pitchFamily="2" charset="0"/>
            </a:endParaRPr>
          </a:p>
          <a:p>
            <a:pPr marL="342900" indent="-342900" defTabSz="914400">
              <a:lnSpc>
                <a:spcPct val="90000"/>
              </a:lnSpc>
              <a:buFont typeface="Times New Roman" pitchFamily="1" charset="0"/>
              <a:buChar char="-"/>
              <a:tabLst>
                <a:tab pos="457200" algn="l"/>
              </a:tabLst>
              <a:defRPr lang="de-de"/>
            </a:pPr>
            <a:r>
              <a:rPr lang="de-de" sz="1800">
                <a:latin typeface="Calibri" pitchFamily="2" charset="0"/>
                <a:ea typeface="Times New Roman" pitchFamily="1" charset="0"/>
                <a:cs typeface="Arial" pitchFamily="2" charset="0"/>
              </a:rPr>
              <a:t>Der Tabellenletzte ist Pflichtabsteiger.</a:t>
            </a:r>
            <a:endParaRPr lang="de-de" sz="1800">
              <a:latin typeface="Calibri" pitchFamily="2" charset="0"/>
              <a:ea typeface="Times New Roman" pitchFamily="1" charset="0"/>
              <a:cs typeface="Arial" pitchFamily="2" charset="0"/>
            </a:endParaRPr>
          </a:p>
          <a:p>
            <a:pPr marL="342900" indent="-342900" defTabSz="914400">
              <a:lnSpc>
                <a:spcPct val="90000"/>
              </a:lnSpc>
              <a:buFont typeface="Times New Roman" pitchFamily="1" charset="0"/>
              <a:buChar char="-"/>
              <a:tabLst>
                <a:tab pos="457200" algn="l"/>
              </a:tabLst>
              <a:defRPr lang="de-de"/>
            </a:pPr>
            <a:r>
              <a:rPr lang="de-de" sz="1800">
                <a:latin typeface="Calibri" pitchFamily="2" charset="0"/>
                <a:ea typeface="Times New Roman" pitchFamily="1" charset="0"/>
                <a:cs typeface="Arial" pitchFamily="2" charset="0"/>
              </a:rPr>
              <a:t>Die Tabellenvorletzte relegiert mit KLA.</a:t>
            </a:r>
            <a:endParaRPr lang="de-de" sz="1800">
              <a:latin typeface="Times New Roman" pitchFamily="1" charset="0"/>
              <a:ea typeface="Times New Roman" pitchFamily="1" charset="0"/>
              <a:cs typeface="Arial" pitchFamily="2" charset="0"/>
            </a:endParaRPr>
          </a:p>
          <a:p>
            <a:pPr>
              <a:lnSpc>
                <a:spcPct val="90000"/>
              </a:lnSpc>
              <a:defRPr lang="de-de"/>
            </a:pPr>
            <a:r>
              <a:rPr lang="de-de" sz="1800">
                <a:latin typeface="Calibri" pitchFamily="2" charset="0"/>
                <a:ea typeface="Times New Roman" pitchFamily="1" charset="0"/>
                <a:cs typeface="Arial" pitchFamily="2" charset="0"/>
              </a:rPr>
              <a:t> </a:t>
            </a:r>
            <a:endParaRPr lang="de-de" sz="1800">
              <a:latin typeface="Times New Roman" pitchFamily="1" charset="0"/>
              <a:ea typeface="Times New Roman" pitchFamily="1" charset="0"/>
              <a:cs typeface="Arial" pitchFamily="2" charset="0"/>
            </a:endParaRPr>
          </a:p>
          <a:p>
            <a:pPr>
              <a:lnSpc>
                <a:spcPct val="90000"/>
              </a:lnSpc>
              <a:defRPr lang="de-de"/>
            </a:pPr>
            <a:r>
              <a:rPr lang="de-de" sz="1800" b="1" u="sng">
                <a:latin typeface="Calibri" pitchFamily="2" charset="0"/>
                <a:ea typeface="Times New Roman" pitchFamily="1" charset="0"/>
                <a:cs typeface="Arial" pitchFamily="2" charset="0"/>
              </a:rPr>
              <a:t>Kreisliga A, 14</a:t>
            </a:r>
            <a:r>
              <a:rPr lang="de-de" sz="1800" u="sng">
                <a:latin typeface="Calibri" pitchFamily="2" charset="0"/>
                <a:ea typeface="Times New Roman" pitchFamily="1" charset="0"/>
                <a:cs typeface="Arial" pitchFamily="2" charset="0"/>
              </a:rPr>
              <a:t> </a:t>
            </a:r>
            <a:r>
              <a:rPr lang="de-de" sz="1800" b="1" u="sng">
                <a:latin typeface="Calibri" pitchFamily="2" charset="0"/>
                <a:ea typeface="Times New Roman" pitchFamily="1" charset="0"/>
                <a:cs typeface="Arial" pitchFamily="2" charset="0"/>
              </a:rPr>
              <a:t>Mannschaften</a:t>
            </a:r>
            <a:endParaRPr lang="de-de" sz="1800">
              <a:latin typeface="Times New Roman" pitchFamily="1" charset="0"/>
              <a:ea typeface="Times New Roman" pitchFamily="1" charset="0"/>
              <a:cs typeface="Arial" pitchFamily="2" charset="0"/>
            </a:endParaRPr>
          </a:p>
          <a:p>
            <a:pPr marL="342900" indent="-342900" defTabSz="914400">
              <a:lnSpc>
                <a:spcPct val="90000"/>
              </a:lnSpc>
              <a:buFont typeface="Times New Roman" pitchFamily="1" charset="0"/>
              <a:buChar char="-"/>
              <a:tabLst>
                <a:tab pos="457200" algn="l"/>
              </a:tabLst>
              <a:defRPr lang="de-de"/>
            </a:pPr>
            <a:r>
              <a:rPr lang="de-de" sz="1800">
                <a:latin typeface="Calibri" pitchFamily="2" charset="0"/>
                <a:ea typeface="Times New Roman" pitchFamily="1" charset="0"/>
                <a:cs typeface="Arial" pitchFamily="2" charset="0"/>
              </a:rPr>
              <a:t>Keine Richtzahl</a:t>
            </a:r>
            <a:endParaRPr lang="de-de" sz="1800">
              <a:latin typeface="Times New Roman" pitchFamily="1" charset="0"/>
              <a:ea typeface="Times New Roman" pitchFamily="1" charset="0"/>
              <a:cs typeface="Arial" pitchFamily="2" charset="0"/>
            </a:endParaRPr>
          </a:p>
          <a:p>
            <a:pPr marL="342900" indent="-342900" defTabSz="914400">
              <a:lnSpc>
                <a:spcPct val="90000"/>
              </a:lnSpc>
              <a:buFont typeface="Times New Roman" pitchFamily="1" charset="0"/>
              <a:buChar char="-"/>
              <a:tabLst>
                <a:tab pos="457200" algn="l"/>
              </a:tabLst>
              <a:defRPr lang="de-de"/>
            </a:pPr>
            <a:r>
              <a:rPr lang="de-de" sz="1800">
                <a:latin typeface="Calibri" pitchFamily="2" charset="0"/>
                <a:ea typeface="Times New Roman" pitchFamily="1" charset="0"/>
                <a:cs typeface="Arial" pitchFamily="2" charset="0"/>
              </a:rPr>
              <a:t>Der Tabellenerste/Meister </a:t>
            </a:r>
            <a:r>
              <a:rPr lang="de-de" sz="1800">
                <a:solidFill>
                  <a:srgbClr val="FF0000"/>
                </a:solidFill>
                <a:latin typeface="Calibri" pitchFamily="2" charset="0"/>
                <a:ea typeface="Times New Roman" pitchFamily="1" charset="0"/>
                <a:cs typeface="Arial" pitchFamily="2" charset="0"/>
              </a:rPr>
              <a:t>und der Tabellenzweite </a:t>
            </a:r>
            <a:r>
              <a:rPr lang="de-de" sz="1800">
                <a:latin typeface="Calibri" pitchFamily="2" charset="0"/>
                <a:ea typeface="Times New Roman" pitchFamily="1" charset="0"/>
                <a:cs typeface="Arial" pitchFamily="2" charset="0"/>
              </a:rPr>
              <a:t>steigen in die KOL auf.</a:t>
            </a:r>
            <a:endParaRPr lang="de-de" sz="1800">
              <a:latin typeface="Times New Roman" pitchFamily="1" charset="0"/>
              <a:ea typeface="Times New Roman" pitchFamily="1" charset="0"/>
              <a:cs typeface="Arial" pitchFamily="2" charset="0"/>
            </a:endParaRPr>
          </a:p>
          <a:p>
            <a:pPr marL="342900" indent="-342900" defTabSz="914400">
              <a:lnSpc>
                <a:spcPct val="90000"/>
              </a:lnSpc>
              <a:buFont typeface="Times New Roman" pitchFamily="1" charset="0"/>
              <a:buChar char="-"/>
              <a:tabLst>
                <a:tab pos="457200" algn="l"/>
              </a:tabLst>
              <a:defRPr lang="de-de"/>
            </a:pPr>
            <a:r>
              <a:rPr lang="de-de" sz="1800">
                <a:latin typeface="Calibri" pitchFamily="2" charset="0"/>
                <a:ea typeface="Times New Roman" pitchFamily="1" charset="0"/>
                <a:cs typeface="Arial" pitchFamily="2" charset="0"/>
              </a:rPr>
              <a:t>Der </a:t>
            </a:r>
            <a:r>
              <a:rPr lang="de-de" sz="1800">
                <a:solidFill>
                  <a:srgbClr val="FF0000"/>
                </a:solidFill>
                <a:latin typeface="Calibri" pitchFamily="2" charset="0"/>
                <a:ea typeface="Times New Roman" pitchFamily="1" charset="0"/>
                <a:cs typeface="Arial" pitchFamily="2" charset="0"/>
              </a:rPr>
              <a:t>Tabellendritte</a:t>
            </a:r>
            <a:r>
              <a:rPr lang="de-de" sz="1800">
                <a:latin typeface="Calibri" pitchFamily="2" charset="0"/>
                <a:ea typeface="Times New Roman" pitchFamily="1" charset="0"/>
                <a:cs typeface="Arial" pitchFamily="2" charset="0"/>
              </a:rPr>
              <a:t> relegiert mit KOL. </a:t>
            </a:r>
            <a:endParaRPr lang="de-de" sz="1800">
              <a:latin typeface="Times New Roman" pitchFamily="1" charset="0"/>
              <a:ea typeface="Times New Roman" pitchFamily="1" charset="0"/>
              <a:cs typeface="Arial" pitchFamily="2" charset="0"/>
            </a:endParaRPr>
          </a:p>
          <a:p>
            <a:pPr marL="342900" indent="-342900" defTabSz="914400">
              <a:lnSpc>
                <a:spcPct val="90000"/>
              </a:lnSpc>
              <a:buFont typeface="Times New Roman" pitchFamily="1" charset="0"/>
              <a:buChar char="-"/>
              <a:tabLst>
                <a:tab pos="457200" algn="l"/>
              </a:tabLst>
              <a:defRPr lang="de-de"/>
            </a:pPr>
            <a:r>
              <a:rPr lang="de-de" sz="1800">
                <a:latin typeface="Calibri" pitchFamily="2" charset="0"/>
                <a:ea typeface="Times New Roman" pitchFamily="1" charset="0"/>
                <a:cs typeface="Arial" pitchFamily="2" charset="0"/>
              </a:rPr>
              <a:t>Der Tabellenletzte steigt in die KLB ab.</a:t>
            </a:r>
            <a:endParaRPr lang="de-de" sz="1800">
              <a:latin typeface="Times New Roman" pitchFamily="1" charset="0"/>
              <a:ea typeface="Times New Roman" pitchFamily="1" charset="0"/>
              <a:cs typeface="Arial" pitchFamily="2" charset="0"/>
            </a:endParaRPr>
          </a:p>
          <a:p>
            <a:pPr marL="342900" indent="-342900" defTabSz="914400">
              <a:lnSpc>
                <a:spcPct val="90000"/>
              </a:lnSpc>
              <a:buFont typeface="Times New Roman" pitchFamily="1" charset="0"/>
              <a:buChar char="-"/>
              <a:tabLst>
                <a:tab pos="457200" algn="l"/>
              </a:tabLst>
              <a:defRPr lang="de-de"/>
            </a:pPr>
            <a:r>
              <a:rPr lang="de-de" sz="1800">
                <a:latin typeface="Calibri" pitchFamily="2" charset="0"/>
                <a:ea typeface="Times New Roman" pitchFamily="1" charset="0"/>
                <a:cs typeface="Arial" pitchFamily="2" charset="0"/>
              </a:rPr>
              <a:t>Der Tabellenvorletzte relegiert mit KLB.</a:t>
            </a:r>
            <a:endParaRPr lang="de-de" b="1"/>
          </a:p>
        </p:txBody>
      </p:sp>
    </p:spTree>
  </p:cSld>
  <p:clrMapOvr>
    <a:masterClrMapping/>
  </p:clrMapOvr>
  <p:timing>
    <p:tnLst>
      <p:par>
        <p:cTn id="1" dur="indefinite" restart="never" nodeType="tmRoot"/>
      </p:par>
    </p:tnLst>
  </p:timing>
</p:sld>
</file>

<file path=ppt/slides/slide60.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Fußzeilenplatzhalter 3"/>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j///8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MAwAAaSgAALM0AADHKQAAEAAAACYAAAAIAAAAPRAAAP//wQE="/>
              </a:ext>
            </a:extLst>
          </p:cNvSpPr>
          <p:nvPr>
            <p:ph type="ftr" sz="quarter" idx="3"/>
          </p:nvPr>
        </p:nvSpPr>
        <p:spPr>
          <a:xfrm>
            <a:off x="617220" y="6569075"/>
            <a:ext cx="7949565" cy="222250"/>
          </a:xfrm>
          <a:noFill/>
          <a:ln>
            <a:noFill/>
          </a:ln>
          <a:effectLst/>
        </p:spPr>
        <p:txBody>
          <a:bodyPr vert="horz" wrap="square" lIns="91440" tIns="45720" rIns="91440" bIns="45720" numCol="1" spcCol="215900" anchor="ctr">
            <a:prstTxWarp prst="textNoShape">
              <a:avLst/>
            </a:prstTxWarp>
          </a:bodyPr>
          <a:lstStyle/>
          <a:p>
            <a:pPr marL="0" marR="0" indent="0" algn="l" defTabSz="914400">
              <a:lnSpc>
                <a:spcPct val="100000"/>
              </a:lnSpc>
              <a:spcBef>
                <a:spcPts val="0"/>
              </a:spcBef>
              <a:spcAft>
                <a:spcPts val="0"/>
              </a:spcAft>
              <a:buNone/>
              <a:tabLst/>
              <a:defRPr lang="de-de">
                <a:latin typeface="Calibri" pitchFamily="2" charset="0"/>
                <a:ea typeface="Calibri" pitchFamily="2" charset="0"/>
                <a:cs typeface="Calibri" pitchFamily="2" charset="0"/>
              </a:defRPr>
            </a:pPr>
            <a:r>
              <a:rPr lang="de-de" b="1"/>
              <a:t>14.07.2023 | KFA Werra-Meißner</a:t>
            </a:r>
            <a:endParaRPr lang="de-de" b="1">
              <a:solidFill>
                <a:srgbClr val="000000"/>
              </a:solidFill>
              <a:latin typeface="Arial" pitchFamily="2" charset="0"/>
              <a:ea typeface="Calibri" pitchFamily="2" charset="0"/>
              <a:cs typeface="Calibri" pitchFamily="2" charset="0"/>
            </a:endParaRPr>
          </a:p>
        </p:txBody>
      </p:sp>
      <p:sp>
        <p:nvSpPr>
          <p:cNvPr id="3" name="Titel 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D///8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BBAwAA7gUAABA0AABvCQAAEAAAACYAAAAIAAAAPRAAAP//wQE="/>
              </a:ext>
            </a:extLst>
          </p:cNvSpPr>
          <p:nvPr>
            <p:ph type="title"/>
          </p:nvPr>
        </p:nvSpPr>
        <p:spPr>
          <a:xfrm>
            <a:off x="528955" y="963930"/>
            <a:ext cx="7934325" cy="569595"/>
          </a:xfrm>
          <a:noFill/>
          <a:ln>
            <a:noFill/>
          </a:ln>
          <a:effectLst/>
        </p:spPr>
        <p:txBody>
          <a:bodyPr vert="horz" wrap="square" lIns="0" tIns="45720" rIns="0" bIns="45720" numCol="1" spcCol="215900" anchor="t">
            <a:prstTxWarp prst="textNoShape">
              <a:avLst/>
            </a:prstTxWarp>
          </a:bodyPr>
          <a:lstStyle/>
          <a:p>
            <a:pPr algn="ctr">
              <a:defRPr lang="de-de"/>
            </a:pPr>
            <a:r>
              <a:rPr lang="de-de" sz="3600" b="1"/>
              <a:t>Regel 12 – Fouls und sonstiges Fehlverhalten</a:t>
            </a:r>
            <a:endParaRPr lang="de-de" sz="3600" b="1"/>
          </a:p>
        </p:txBody>
      </p:sp>
      <p:sp>
        <p:nvSpPr>
          <p:cNvPr id="4" name="Inhaltsplatzhalter 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H///8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AYAQAAFg0AAGU2AABXJwAAEAAAACYAAAAIAAAAPRAAAP//wQE="/>
              </a:ext>
            </a:extLst>
          </p:cNvSpPr>
          <p:nvPr>
            <p:ph type="body" idx="1"/>
          </p:nvPr>
        </p:nvSpPr>
        <p:spPr>
          <a:xfrm>
            <a:off x="177800" y="2127250"/>
            <a:ext cx="8664575" cy="4267835"/>
          </a:xfrm>
          <a:noFill/>
          <a:ln>
            <a:noFill/>
          </a:ln>
          <a:effectLst/>
        </p:spPr>
        <p:txBody>
          <a:bodyPr vert="horz" wrap="square" lIns="0" tIns="0" rIns="0" bIns="0" numCol="1" spcCol="215900" anchor="t">
            <a:prstTxWarp prst="textNoShape">
              <a:avLst/>
            </a:prstTxWarp>
          </a:bodyPr>
          <a:lstStyle/>
          <a:p>
            <a:pPr marL="0" marR="0" indent="0" algn="l" defTabSz="914400">
              <a:lnSpc>
                <a:spcPct val="80000"/>
              </a:lnSpc>
              <a:spcBef>
                <a:spcPts val="345"/>
              </a:spcBef>
              <a:spcAft>
                <a:spcPts val="0"/>
              </a:spcAft>
              <a:buNone/>
              <a:tabLst/>
              <a:defRPr lang="de-de" sz="1445"/>
            </a:pPr>
            <a:r>
              <a:rPr lang="de-de" sz="2720"/>
              <a:t>Präzisierung, dass der höchstrangigste Trainer in der „Technischen Zone“ für das Vergehen eines nicht eruierbaren Spielers nur dann sanktioniert werden kann, wenn dieser Spieler in seinem Einflussbereich ist. </a:t>
            </a:r>
            <a:endParaRPr lang="de-de" sz="2720"/>
          </a:p>
          <a:p>
            <a:pPr marL="0" marR="0" indent="0" algn="l" defTabSz="914400">
              <a:lnSpc>
                <a:spcPct val="80000"/>
              </a:lnSpc>
              <a:spcBef>
                <a:spcPts val="345"/>
              </a:spcBef>
              <a:spcAft>
                <a:spcPts val="0"/>
              </a:spcAft>
              <a:buNone/>
              <a:tabLst/>
              <a:defRPr lang="de-de" sz="1445"/>
            </a:pPr>
            <a:r>
              <a:rPr lang="de-de" sz="2720"/>
              <a:t>Das heißt, wenn er sich z.B. im Bereich der Auswechselbänke, der Coachingzone etc. aufhält.</a:t>
            </a:r>
            <a:endParaRPr lang="de-de" sz="2720"/>
          </a:p>
          <a:p>
            <a:pPr marL="0" marR="0" indent="0" algn="l" defTabSz="914400">
              <a:lnSpc>
                <a:spcPct val="80000"/>
              </a:lnSpc>
              <a:spcBef>
                <a:spcPts val="345"/>
              </a:spcBef>
              <a:spcAft>
                <a:spcPts val="0"/>
              </a:spcAft>
              <a:buNone/>
              <a:tabLst/>
              <a:defRPr lang="de-de" sz="1445"/>
            </a:pPr>
            <a:endParaRPr lang="de-de" sz="2720"/>
          </a:p>
          <a:p>
            <a:pPr marL="0" marR="0" indent="0" algn="l" defTabSz="914400">
              <a:lnSpc>
                <a:spcPct val="80000"/>
              </a:lnSpc>
              <a:spcBef>
                <a:spcPts val="345"/>
              </a:spcBef>
              <a:spcAft>
                <a:spcPts val="0"/>
              </a:spcAft>
              <a:buNone/>
              <a:tabLst/>
              <a:defRPr lang="de-de" sz="1445"/>
            </a:pPr>
            <a:r>
              <a:rPr lang="de-de" sz="2720"/>
              <a:t>Für ein Vergehen eines Akteurs, der sich an einer anderen Stelle auf oder neben dem Spielfeld ohne Einflussnahme des Trainers aufhält, kann der höchstrangigste Trainer nicht sanktioniert werden .</a:t>
            </a:r>
            <a:endParaRPr lang="de-de" sz="2720"/>
          </a:p>
        </p:txBody>
      </p:sp>
      <p:pic>
        <p:nvPicPr>
          <p:cNvPr id="5" name="Grafik 5"/>
          <p:cNvPicPr>
            <a:picLocks noChangeAspect="1"/>
            <a:extLst>
              <a:ext uri="smNativeData">
                <pr:smNativeData xmlns:pr="smNativeData" val="SMDATA_15_QFaxZBMAAAAlAAAAEQAAAC0AAAAAkAAAAEgAAACQAAAASAAAAAAAAAAAAAAAAAAAAAEAAABQAAAAAAAAAAAA4D8AAAAAAADgPwAAAAAAAOA/AAAAAAAA4D8AAAAAAADgPwAAAAAAAOA/AAAAAAAA4D8AAAAAAADgPwAAAAAAAOA/AAAAAAAA4D8CAAAAjAAAAAEAAAAAAAAA/wAA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C7AgAADAAAABAAAAAAAAAAAAAAAAAAAAAAAAAAHgAAAGgAAAAAAAAAAAAAAAAAAAAAAAAAAAAAABAnAAAQJwAAAAAAAAAAAAAAAAAAAAAAAAAAAAAAAAAAAAAAAAAAAAAUAAAAAAAAAMDA/wAAAAAAZAAAADIAAAAAAAAAZAAAAAAAAAB/f38ACgAAAB8AAABUAAAA/wAAAP///wEAAAAAAAAAAAAAAAAAAAAAAAAAAAAAAAAAAAAAAAAAAAAAAAJ/f38A7uzhA8zMzADAwP8Af39/AAAAAAAAAAAAAAAAAP///wAAAAAAIQAAABgAAAAUAAAArjEAAJEkAABzNAAAVycAABAAAAAmAAAACAAAAP//////////"/>
              </a:ext>
            </a:extLst>
          </p:cNvPicPr>
          <p:nvPr/>
        </p:nvPicPr>
        <p:blipFill>
          <a:blip r:embed="rId2"/>
          <a:stretch>
            <a:fillRect/>
          </a:stretch>
        </p:blipFill>
        <p:spPr>
          <a:xfrm>
            <a:off x="8075930" y="5944235"/>
            <a:ext cx="450215" cy="450850"/>
          </a:xfrm>
          <a:prstGeom prst="rect">
            <a:avLst/>
          </a:prstGeom>
          <a:solidFill>
            <a:srgbClr val="FF0000"/>
          </a:solidFill>
          <a:ln>
            <a:noFill/>
          </a:ln>
          <a:effectLst/>
        </p:spPr>
      </p:pic>
    </p:spTree>
  </p:cSld>
  <p:clrMapOvr>
    <a:masterClrMapping/>
  </p:clrMapOvr>
  <p:timing>
    <p:tnLst>
      <p:par>
        <p:cTn id="1" dur="indefinite" restart="never" nodeType="tmRoot"/>
      </p:par>
    </p:tnLst>
  </p:timing>
</p:sld>
</file>

<file path=ppt/slides/slide61.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Fußzeilenplatzhalter 3"/>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r///8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MAwAAaSgAALM0AADHKQAAEAAAACYAAAAIAAAAPRAAAP//wQE="/>
              </a:ext>
            </a:extLst>
          </p:cNvSpPr>
          <p:nvPr>
            <p:ph type="ftr" sz="quarter" idx="3"/>
          </p:nvPr>
        </p:nvSpPr>
        <p:spPr>
          <a:xfrm>
            <a:off x="617220" y="6569075"/>
            <a:ext cx="7949565" cy="222250"/>
          </a:xfrm>
          <a:noFill/>
          <a:ln>
            <a:noFill/>
          </a:ln>
          <a:effectLst/>
        </p:spPr>
        <p:txBody>
          <a:bodyPr vert="horz" wrap="square" lIns="91440" tIns="45720" rIns="91440" bIns="45720" numCol="1" spcCol="215900" anchor="ctr">
            <a:prstTxWarp prst="textNoShape">
              <a:avLst/>
            </a:prstTxWarp>
          </a:bodyPr>
          <a:lstStyle/>
          <a:p>
            <a:pPr marL="0" marR="0" indent="0" algn="l" defTabSz="914400">
              <a:lnSpc>
                <a:spcPct val="100000"/>
              </a:lnSpc>
              <a:spcBef>
                <a:spcPts val="0"/>
              </a:spcBef>
              <a:spcAft>
                <a:spcPts val="0"/>
              </a:spcAft>
              <a:buNone/>
              <a:tabLst/>
              <a:defRPr lang="de-de">
                <a:latin typeface="Calibri" pitchFamily="2" charset="0"/>
                <a:ea typeface="Calibri" pitchFamily="2" charset="0"/>
                <a:cs typeface="Calibri" pitchFamily="2" charset="0"/>
              </a:defRPr>
            </a:pPr>
            <a:r>
              <a:rPr lang="de-de" b="1"/>
              <a:t>14.07.2023 | KFA Werra-Meißner</a:t>
            </a:r>
            <a:endParaRPr lang="de-de" b="1">
              <a:solidFill>
                <a:srgbClr val="000000"/>
              </a:solidFill>
              <a:latin typeface="Arial" pitchFamily="2" charset="0"/>
              <a:ea typeface="Calibri" pitchFamily="2" charset="0"/>
              <a:cs typeface="Calibri" pitchFamily="2" charset="0"/>
            </a:endParaRPr>
          </a:p>
        </p:txBody>
      </p:sp>
      <p:sp>
        <p:nvSpPr>
          <p:cNvPr id="3" name="Titel 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DFrS8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BBAwAAhAYAABA0AAAFCgAAEAAAACYAAAAIAAAAPRAAAP//wQE="/>
              </a:ext>
            </a:extLst>
          </p:cNvSpPr>
          <p:nvPr>
            <p:ph type="title"/>
          </p:nvPr>
        </p:nvSpPr>
        <p:spPr>
          <a:xfrm>
            <a:off x="528955" y="1059180"/>
            <a:ext cx="7934325" cy="569595"/>
          </a:xfrm>
          <a:noFill/>
          <a:ln>
            <a:noFill/>
          </a:ln>
          <a:effectLst/>
        </p:spPr>
        <p:txBody>
          <a:bodyPr vert="horz" wrap="square" lIns="0" tIns="45720" rIns="0" bIns="45720" numCol="1" spcCol="215900" anchor="t">
            <a:prstTxWarp prst="textNoShape">
              <a:avLst/>
            </a:prstTxWarp>
          </a:bodyPr>
          <a:lstStyle/>
          <a:p>
            <a:pPr algn="ctr">
              <a:defRPr lang="de-de"/>
            </a:pPr>
            <a:r>
              <a:rPr lang="de-de" sz="3600" b="1"/>
              <a:t>Regel 14 – Strafstoß</a:t>
            </a:r>
            <a:endParaRPr lang="de-de" sz="3600" b="1"/>
          </a:p>
        </p:txBody>
      </p:sp>
      <p:sp>
        <p:nvSpPr>
          <p:cNvPr id="4" name="Inhaltsplatzhalter 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MPP+Cc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AYAQAAswsAAGU2AADzJQAAEAAAACYAAAAIAAAAPRAAAP//wQE="/>
              </a:ext>
            </a:extLst>
          </p:cNvSpPr>
          <p:nvPr>
            <p:ph type="body" idx="1"/>
          </p:nvPr>
        </p:nvSpPr>
        <p:spPr>
          <a:xfrm>
            <a:off x="177800" y="1901825"/>
            <a:ext cx="8664575" cy="4267200"/>
          </a:xfrm>
          <a:noFill/>
          <a:ln>
            <a:noFill/>
          </a:ln>
          <a:effectLst/>
        </p:spPr>
        <p:txBody>
          <a:bodyPr vert="horz" wrap="square" lIns="0" tIns="0" rIns="0" bIns="0" numCol="1" spcCol="215900" anchor="t">
            <a:prstTxWarp prst="textNoShape">
              <a:avLst/>
            </a:prstTxWarp>
          </a:bodyPr>
          <a:lstStyle/>
          <a:p>
            <a:pPr marL="0" marR="0" indent="0" algn="l" defTabSz="914400">
              <a:lnSpc>
                <a:spcPct val="80000"/>
              </a:lnSpc>
              <a:spcBef>
                <a:spcPts val="375"/>
              </a:spcBef>
              <a:spcAft>
                <a:spcPts val="0"/>
              </a:spcAft>
              <a:buNone/>
              <a:tabLst/>
              <a:defRPr lang="de-de" sz="1565"/>
            </a:pPr>
            <a:r>
              <a:rPr lang="de-de" sz="2945"/>
              <a:t>Präzisierung, dass der Torhüter mit seinem Verhalten den Schützen nicht unfair ablenken darf, etwa indem er die Ausführung des Strafstoßes verzögert oder einen Torpfosten, die Querlatte oder das Tornetz berührt. </a:t>
            </a:r>
            <a:endParaRPr lang="de-de" sz="2945"/>
          </a:p>
          <a:p>
            <a:pPr marL="0" marR="0" indent="0" algn="l" defTabSz="914400">
              <a:lnSpc>
                <a:spcPct val="80000"/>
              </a:lnSpc>
              <a:spcBef>
                <a:spcPts val="375"/>
              </a:spcBef>
              <a:spcAft>
                <a:spcPts val="0"/>
              </a:spcAft>
              <a:buNone/>
              <a:tabLst/>
              <a:defRPr lang="de-de" sz="1565"/>
            </a:pPr>
            <a:endParaRPr lang="de-de" sz="2945"/>
          </a:p>
          <a:p>
            <a:pPr marL="0" marR="0" indent="0" algn="l" defTabSz="914400">
              <a:lnSpc>
                <a:spcPct val="80000"/>
              </a:lnSpc>
              <a:spcBef>
                <a:spcPts val="375"/>
              </a:spcBef>
              <a:spcAft>
                <a:spcPts val="0"/>
              </a:spcAft>
              <a:buNone/>
              <a:tabLst/>
              <a:defRPr lang="de-de" sz="1565"/>
            </a:pPr>
            <a:r>
              <a:rPr lang="de-de" sz="2945"/>
              <a:t>Hier wird noch einmal explizit darauf hingewiesen, dass das Hängen an der Torlatte inklusive des nachfolgenden Schwingens der Stange nicht gewünscht ist.</a:t>
            </a:r>
            <a:endParaRPr lang="de-de" sz="2945"/>
          </a:p>
        </p:txBody>
      </p:sp>
      <p:pic>
        <p:nvPicPr>
          <p:cNvPr id="5" name="Grafik 5"/>
          <p:cNvPicPr>
            <a:picLocks noChangeAspect="1"/>
            <a:extLst>
              <a:ext uri="smNativeData">
                <pr:smNativeData xmlns:pr="smNativeData" val="SMDATA_15_QFaxZBMAAAAlAAAAEQAAAC0AAAAAkAAAAEgAAACQAAAASAAAAAAAAAAAAAAAAAAAAAEAAABQAAAAAAAAAAAA4D8AAAAAAADgPwAAAAAAAOA/AAAAAAAA4D8AAAAAAADgPwAAAAAAAOA/AAAAAAAA4D8AAAAAAADgPwAAAAAAAOA/AAAAAAAA4D8CAAAAjAAAAAEAAAAAAAAA/wAA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BlZWVlDAAAABAAAAAAAAAAAAAAAAAAAAAAAAAAHgAAAGgAAAAAAAAAAAAAAAAAAAAAAAAAAAAAABAnAAAQJwAAAAAAAAAAAAAAAAAAAAAAAAAAAAAAAAAAAAAAAAAAAAAUAAAAAAAAAMDA/wAAAAAAZAAAADIAAAAAAAAAZAAAAAAAAAB/f38ACgAAAB8AAABUAAAA/wAAAP///wEAAAAAAAAAAAAAAAAAAAAAAAAAAAAAAAAAAAAAAAAAAAAAAAJ/f38A7uzhA8zMzADAwP8Af39/AAAAAAAAAAAAAAAAAP///wAAAAAAIQAAABgAAAAUAAAArjEAAJEkAABzNAAAVycAABAAAAAmAAAACAAAAP//////////"/>
              </a:ext>
            </a:extLst>
          </p:cNvPicPr>
          <p:nvPr/>
        </p:nvPicPr>
        <p:blipFill>
          <a:blip r:embed="rId2"/>
          <a:stretch>
            <a:fillRect/>
          </a:stretch>
        </p:blipFill>
        <p:spPr>
          <a:xfrm>
            <a:off x="8075930" y="5944235"/>
            <a:ext cx="450215" cy="450850"/>
          </a:xfrm>
          <a:prstGeom prst="rect">
            <a:avLst/>
          </a:prstGeom>
          <a:solidFill>
            <a:srgbClr val="FF0000"/>
          </a:solidFill>
          <a:ln>
            <a:noFill/>
          </a:ln>
          <a:effectLst/>
        </p:spPr>
      </p:pic>
    </p:spTree>
  </p:cSld>
  <p:clrMapOvr>
    <a:masterClrMapping/>
  </p:clrMapOvr>
  <p:timing>
    <p:tnLst>
      <p:par>
        <p:cTn id="1" dur="indefinite" restart="never" nodeType="tmRoot"/>
      </p:par>
    </p:tnLst>
  </p:timing>
</p:sld>
</file>

<file path=ppt/slides/slide62.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Fußzeilenplatzhalter 3"/>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BXvn4c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MAwAAaSgAALM0AADHKQAAEAAAACYAAAAIAAAAPRAAAP//wQE="/>
              </a:ext>
            </a:extLst>
          </p:cNvSpPr>
          <p:nvPr>
            <p:ph type="ftr" sz="quarter" idx="3"/>
          </p:nvPr>
        </p:nvSpPr>
        <p:spPr>
          <a:xfrm>
            <a:off x="617220" y="6569075"/>
            <a:ext cx="7949565" cy="222250"/>
          </a:xfrm>
          <a:noFill/>
          <a:ln>
            <a:noFill/>
          </a:ln>
          <a:effectLst/>
        </p:spPr>
        <p:txBody>
          <a:bodyPr vert="horz" wrap="square" lIns="91440" tIns="45720" rIns="91440" bIns="45720" numCol="1" spcCol="215900" anchor="ctr">
            <a:prstTxWarp prst="textNoShape">
              <a:avLst/>
            </a:prstTxWarp>
          </a:bodyPr>
          <a:lstStyle/>
          <a:p>
            <a:pPr marL="0" marR="0" indent="0" algn="l" defTabSz="914400">
              <a:lnSpc>
                <a:spcPct val="100000"/>
              </a:lnSpc>
              <a:spcBef>
                <a:spcPts val="0"/>
              </a:spcBef>
              <a:spcAft>
                <a:spcPts val="0"/>
              </a:spcAft>
              <a:buNone/>
              <a:tabLst/>
              <a:defRPr lang="de-de">
                <a:latin typeface="Calibri" pitchFamily="2" charset="0"/>
                <a:ea typeface="Calibri" pitchFamily="2" charset="0"/>
                <a:cs typeface="Calibri" pitchFamily="2" charset="0"/>
              </a:defRPr>
            </a:pPr>
            <a:r>
              <a:rPr lang="de-de" b="1"/>
              <a:t>14.07.2023 | KFA Werra-Meißner</a:t>
            </a:r>
            <a:endParaRPr lang="de-de" b="1">
              <a:solidFill>
                <a:srgbClr val="000000"/>
              </a:solidFill>
              <a:latin typeface="Arial" pitchFamily="2" charset="0"/>
              <a:ea typeface="Calibri" pitchFamily="2" charset="0"/>
              <a:cs typeface="Calibri" pitchFamily="2" charset="0"/>
            </a:endParaRPr>
          </a:p>
        </p:txBody>
      </p:sp>
      <p:sp>
        <p:nvSpPr>
          <p:cNvPr id="3" name="Titel 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BrxN8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BBAwAADhEAABA0AABFGgAAEAAAACYAAAAIAAAAPRAAAP//wQE="/>
              </a:ext>
            </a:extLst>
          </p:cNvSpPr>
          <p:nvPr>
            <p:ph type="title"/>
          </p:nvPr>
        </p:nvSpPr>
        <p:spPr>
          <a:xfrm>
            <a:off x="528955" y="2772410"/>
            <a:ext cx="7934325" cy="1497965"/>
          </a:xfrm>
          <a:noFill/>
          <a:ln>
            <a:noFill/>
          </a:ln>
          <a:effectLst/>
        </p:spPr>
        <p:txBody>
          <a:bodyPr vert="horz" wrap="square" lIns="0" tIns="45720" rIns="0" bIns="45720" numCol="1" spcCol="215900" anchor="t">
            <a:prstTxWarp prst="textNoShape">
              <a:avLst/>
            </a:prstTxWarp>
          </a:bodyPr>
          <a:lstStyle/>
          <a:p>
            <a:pPr algn="ctr">
              <a:defRPr lang="de-de"/>
            </a:pPr>
            <a:r>
              <a:rPr lang="de-de" sz="4800" b="1"/>
              <a:t>10-Minuten-Zeitstrafe </a:t>
            </a:r>
            <a:br/>
            <a:r>
              <a:rPr lang="de-de" sz="4800" b="1"/>
              <a:t>(§85 SpO)</a:t>
            </a:r>
            <a:endParaRPr lang="de-de" sz="4800" b="1"/>
          </a:p>
        </p:txBody>
      </p:sp>
      <p:pic>
        <p:nvPicPr>
          <p:cNvPr id="4" name="Grafik 5"/>
          <p:cNvPicPr>
            <a:picLocks noChangeAspect="1"/>
            <a:extLst>
              <a:ext uri="smNativeData">
                <pr:smNativeData xmlns:pr="smNativeData" val="SMDATA_15_QFaxZBMAAAAlAAAAEQAAAC0AAAAAkAAAAEgAAACQAAAASAAAAAAAAAAAAAAAAAAAAAEAAABQAAAAAAAAAAAA4D8AAAAAAADgPwAAAAAAAOA/AAAAAAAA4D8AAAAAAADgPwAAAAAAAOA/AAAAAAAA4D8AAAAAAADgPwAAAAAAAOA/AAAAAAAA4D8CAAAAjAAAAAEAAAAAAAAA/wAA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BlZWVlDAAAABAAAAAAAAAAAAAAAAAAAAAAAAAAHgAAAGgAAAAAAAAAAAAAAAAAAAAAAAAAAAAAABAnAAAQJwAAAAAAAAAAAAAAAAAAAAAAAAAAAAAAAAAAAAAAAAAAAAAUAAAAAAAAAMDA/wAAAAAAZAAAADIAAAAAAAAAZAAAAAAAAAB/f38ACgAAAB8AAABUAAAA/wAAAP///wEAAAAAAAAAAAAAAAAAAAAAAAAAAAAAAAAAAAAAAAAAAAAAAAJ/f38A7uzhA8zMzADAwP8Af39/AAAAAAAAAAAAAAAAAP///wAAAAAAIQAAABgAAAAUAAAArjEAAJEkAABzNAAAVycAABAAAAAmAAAACAAAAP//////////"/>
              </a:ext>
            </a:extLst>
          </p:cNvPicPr>
          <p:nvPr/>
        </p:nvPicPr>
        <p:blipFill>
          <a:blip r:embed="rId2"/>
          <a:stretch>
            <a:fillRect/>
          </a:stretch>
        </p:blipFill>
        <p:spPr>
          <a:xfrm>
            <a:off x="8075930" y="5944235"/>
            <a:ext cx="450215" cy="450850"/>
          </a:xfrm>
          <a:prstGeom prst="rect">
            <a:avLst/>
          </a:prstGeom>
          <a:solidFill>
            <a:srgbClr val="FF0000"/>
          </a:solidFill>
          <a:ln>
            <a:noFill/>
          </a:ln>
          <a:effectLst/>
        </p:spPr>
      </p:pic>
    </p:spTree>
  </p:cSld>
  <p:clrMapOvr>
    <a:masterClrMapping/>
  </p:clrMapOvr>
  <p:timing>
    <p:tnLst>
      <p:par>
        <p:cTn id="1" dur="indefinite" restart="never" nodeType="tmRoot"/>
      </p:par>
    </p:tnLst>
  </p:timing>
</p:sld>
</file>

<file path=ppt/slides/slide63.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Fußzeilenplatzhalter 3"/>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zn+Cw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MAwAAaSgAALM0AADHKQAAEAAAACYAAAAIAAAAPRAAAP//wQE="/>
              </a:ext>
            </a:extLst>
          </p:cNvSpPr>
          <p:nvPr>
            <p:ph type="ftr" sz="quarter" idx="3"/>
          </p:nvPr>
        </p:nvSpPr>
        <p:spPr>
          <a:xfrm>
            <a:off x="617220" y="6569075"/>
            <a:ext cx="7949565" cy="222250"/>
          </a:xfrm>
          <a:noFill/>
          <a:ln>
            <a:noFill/>
          </a:ln>
          <a:effectLst/>
        </p:spPr>
        <p:txBody>
          <a:bodyPr vert="horz" wrap="square" lIns="91440" tIns="45720" rIns="91440" bIns="45720" numCol="1" spcCol="215900" anchor="ctr">
            <a:prstTxWarp prst="textNoShape">
              <a:avLst/>
            </a:prstTxWarp>
          </a:bodyPr>
          <a:lstStyle/>
          <a:p>
            <a:pPr marL="0" marR="0" indent="0" algn="l" defTabSz="914400">
              <a:lnSpc>
                <a:spcPct val="100000"/>
              </a:lnSpc>
              <a:spcBef>
                <a:spcPts val="0"/>
              </a:spcBef>
              <a:spcAft>
                <a:spcPts val="0"/>
              </a:spcAft>
              <a:buNone/>
              <a:tabLst/>
              <a:defRPr lang="de-de">
                <a:latin typeface="Calibri" pitchFamily="2" charset="0"/>
                <a:ea typeface="Calibri" pitchFamily="2" charset="0"/>
                <a:cs typeface="Calibri" pitchFamily="2" charset="0"/>
              </a:defRPr>
            </a:pPr>
            <a:r>
              <a:rPr lang="de-de" b="1"/>
              <a:t>14.07.2023 | KFA Werra-Meißner</a:t>
            </a:r>
            <a:endParaRPr lang="de-de" b="1">
              <a:solidFill>
                <a:srgbClr val="000000"/>
              </a:solidFill>
              <a:latin typeface="Arial" pitchFamily="2" charset="0"/>
              <a:ea typeface="Calibri" pitchFamily="2" charset="0"/>
              <a:cs typeface="Calibri" pitchFamily="2" charset="0"/>
            </a:endParaRPr>
          </a:p>
        </p:txBody>
      </p:sp>
      <p:sp>
        <p:nvSpPr>
          <p:cNvPr id="3" name="Titel 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GqWdjY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BBAwAAhAYAABA0AAAFCgAAEAAAACYAAAAIAAAAPRAAAP//wQE="/>
              </a:ext>
            </a:extLst>
          </p:cNvSpPr>
          <p:nvPr>
            <p:ph type="title"/>
          </p:nvPr>
        </p:nvSpPr>
        <p:spPr>
          <a:xfrm>
            <a:off x="528955" y="1059180"/>
            <a:ext cx="7934325" cy="569595"/>
          </a:xfrm>
          <a:noFill/>
          <a:ln>
            <a:noFill/>
          </a:ln>
          <a:effectLst/>
        </p:spPr>
        <p:txBody>
          <a:bodyPr vert="horz" wrap="square" lIns="0" tIns="45720" rIns="0" bIns="45720" numCol="1" spcCol="215900" anchor="t">
            <a:prstTxWarp prst="textNoShape">
              <a:avLst/>
            </a:prstTxWarp>
          </a:bodyPr>
          <a:lstStyle/>
          <a:p>
            <a:pPr algn="ctr">
              <a:defRPr lang="de-de"/>
            </a:pPr>
            <a:r>
              <a:rPr lang="de-de" sz="3600" b="1"/>
              <a:t>10-Minuten-Zeitstrafe</a:t>
            </a:r>
            <a:endParaRPr lang="de-de" sz="3600" b="1"/>
          </a:p>
        </p:txBody>
      </p:sp>
      <p:sp>
        <p:nvSpPr>
          <p:cNvPr id="4" name="Inhaltsplatzhalter 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Dl7WpM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AYAQAABw0AAGU2AABHJwAAEAAAACYAAAAIAAAAPRAAAP//wQE="/>
              </a:ext>
            </a:extLst>
          </p:cNvSpPr>
          <p:nvPr>
            <p:ph type="body" idx="1"/>
          </p:nvPr>
        </p:nvSpPr>
        <p:spPr>
          <a:xfrm>
            <a:off x="177800" y="2117725"/>
            <a:ext cx="8664575" cy="4267200"/>
          </a:xfrm>
          <a:noFill/>
          <a:ln>
            <a:noFill/>
          </a:ln>
          <a:effectLst/>
        </p:spPr>
        <p:txBody>
          <a:bodyPr vert="horz" wrap="square" lIns="0" tIns="0" rIns="0" bIns="0" numCol="1" spcCol="215900" anchor="t">
            <a:prstTxWarp prst="textNoShape">
              <a:avLst/>
            </a:prstTxWarp>
          </a:bodyPr>
          <a:lstStyle/>
          <a:p>
            <a:pPr marL="0" marR="0" indent="0" algn="ctr" defTabSz="914400">
              <a:lnSpc>
                <a:spcPct val="80000"/>
              </a:lnSpc>
              <a:spcBef>
                <a:spcPts val="375"/>
              </a:spcBef>
              <a:spcAft>
                <a:spcPts val="0"/>
              </a:spcAft>
              <a:buNone/>
              <a:tabLst/>
              <a:defRPr lang="de-de" sz="1565"/>
            </a:pPr>
            <a:r>
              <a:rPr lang="de-de" sz="2945"/>
              <a:t>Kreisebene – Pflichtspiele der Senioren</a:t>
            </a:r>
            <a:endParaRPr lang="de-de" sz="2945"/>
          </a:p>
          <a:p>
            <a:pPr marL="0" marR="0" indent="0" algn="ctr" defTabSz="914400">
              <a:lnSpc>
                <a:spcPct val="80000"/>
              </a:lnSpc>
              <a:spcBef>
                <a:spcPts val="375"/>
              </a:spcBef>
              <a:spcAft>
                <a:spcPts val="0"/>
              </a:spcAft>
              <a:buNone/>
              <a:tabLst/>
              <a:defRPr lang="de-de" sz="1565"/>
            </a:pPr>
            <a:r>
              <a:rPr lang="de-de" sz="2945"/>
              <a:t>(Meisterschaft und Pokal)</a:t>
            </a:r>
            <a:endParaRPr lang="de-de" sz="2945"/>
          </a:p>
          <a:p>
            <a:pPr marL="0" marR="0" indent="0" algn="ctr" defTabSz="914400">
              <a:lnSpc>
                <a:spcPct val="80000"/>
              </a:lnSpc>
              <a:spcBef>
                <a:spcPts val="375"/>
              </a:spcBef>
              <a:spcAft>
                <a:spcPts val="0"/>
              </a:spcAft>
              <a:buNone/>
              <a:tabLst/>
              <a:defRPr lang="de-de" sz="1565"/>
            </a:pPr>
            <a:endParaRPr lang="de-de" sz="2945"/>
          </a:p>
          <a:p>
            <a:pPr marL="0" marR="0" indent="0" algn="l" defTabSz="914400">
              <a:lnSpc>
                <a:spcPct val="80000"/>
              </a:lnSpc>
              <a:spcBef>
                <a:spcPts val="375"/>
              </a:spcBef>
              <a:spcAft>
                <a:spcPts val="0"/>
              </a:spcAft>
              <a:buNone/>
              <a:tabLst/>
              <a:defRPr lang="de-de" sz="1565"/>
            </a:pPr>
            <a:r>
              <a:rPr lang="de-de" sz="2945">
                <a:solidFill>
                  <a:srgbClr val="FF0000"/>
                </a:solidFill>
              </a:rPr>
              <a:t>NEU: Frauen und AH</a:t>
            </a:r>
            <a:endParaRPr lang="de-de" sz="2945">
              <a:solidFill>
                <a:srgbClr val="FF0000"/>
              </a:solidFill>
            </a:endParaRPr>
          </a:p>
          <a:p>
            <a:pPr marL="0" marR="0" indent="0" algn="ctr" defTabSz="914400">
              <a:lnSpc>
                <a:spcPct val="80000"/>
              </a:lnSpc>
              <a:spcBef>
                <a:spcPts val="375"/>
              </a:spcBef>
              <a:spcAft>
                <a:spcPts val="0"/>
              </a:spcAft>
              <a:buNone/>
              <a:tabLst/>
              <a:defRPr lang="de-de" sz="1565"/>
            </a:pPr>
            <a:endParaRPr lang="de-de" sz="2945"/>
          </a:p>
          <a:p>
            <a:pPr marL="0" marR="0" indent="0" algn="l" defTabSz="914400">
              <a:lnSpc>
                <a:spcPct val="80000"/>
              </a:lnSpc>
              <a:spcBef>
                <a:spcPts val="375"/>
              </a:spcBef>
              <a:spcAft>
                <a:spcPts val="0"/>
              </a:spcAft>
              <a:buNone/>
              <a:tabLst/>
              <a:defRPr lang="de-de" sz="1565"/>
            </a:pPr>
            <a:r>
              <a:rPr lang="de-de" sz="2945">
                <a:solidFill>
                  <a:srgbClr val="FF0000"/>
                </a:solidFill>
              </a:rPr>
              <a:t>NEU: </a:t>
            </a:r>
            <a:endParaRPr lang="de-de" sz="2945">
              <a:solidFill>
                <a:srgbClr val="FF0000"/>
              </a:solidFill>
            </a:endParaRPr>
          </a:p>
          <a:p>
            <a:pPr marL="457200" marR="0" indent="-457200" algn="l" defTabSz="914400">
              <a:lnSpc>
                <a:spcPct val="80000"/>
              </a:lnSpc>
              <a:spcBef>
                <a:spcPts val="375"/>
              </a:spcBef>
              <a:spcAft>
                <a:spcPts val="0"/>
              </a:spcAft>
              <a:buClrTx/>
              <a:buSzTx/>
              <a:buFont typeface="Symbol" pitchFamily="1" charset="2"/>
              <a:buChar char="Þ"/>
              <a:tabLst/>
              <a:defRPr lang="de-de" sz="1565"/>
            </a:pPr>
            <a:r>
              <a:rPr lang="de-de" sz="2945">
                <a:solidFill>
                  <a:srgbClr val="FF0000"/>
                </a:solidFill>
              </a:rPr>
              <a:t>Freundschaftsspiele und </a:t>
            </a:r>
            <a:endParaRPr lang="de-de" sz="2945">
              <a:solidFill>
                <a:srgbClr val="FF0000"/>
              </a:solidFill>
            </a:endParaRPr>
          </a:p>
          <a:p>
            <a:pPr marL="457200" marR="0" indent="-457200" algn="l" defTabSz="914400">
              <a:lnSpc>
                <a:spcPct val="80000"/>
              </a:lnSpc>
              <a:spcBef>
                <a:spcPts val="375"/>
              </a:spcBef>
              <a:spcAft>
                <a:spcPts val="0"/>
              </a:spcAft>
              <a:buClrTx/>
              <a:buSzTx/>
              <a:buFont typeface="Symbol" pitchFamily="1" charset="2"/>
              <a:buChar char="Þ"/>
              <a:tabLst/>
              <a:defRPr lang="de-de" sz="1565"/>
            </a:pPr>
            <a:r>
              <a:rPr lang="de-de" sz="2945">
                <a:solidFill>
                  <a:srgbClr val="FF0000"/>
                </a:solidFill>
              </a:rPr>
              <a:t>Turniere (bei Turnieren mit verkürzter Spiel beträgt die Dauer der Zeitstrafe 5 Minuten)</a:t>
            </a:r>
            <a:endParaRPr lang="de-de" sz="2945">
              <a:solidFill>
                <a:srgbClr val="FF0000"/>
              </a:solidFill>
            </a:endParaRPr>
          </a:p>
          <a:p>
            <a:pPr marL="0" marR="0" indent="0" algn="l" defTabSz="914400">
              <a:lnSpc>
                <a:spcPct val="80000"/>
              </a:lnSpc>
              <a:spcBef>
                <a:spcPts val="375"/>
              </a:spcBef>
              <a:spcAft>
                <a:spcPts val="0"/>
              </a:spcAft>
              <a:buNone/>
              <a:tabLst/>
              <a:defRPr lang="de-de" sz="1565"/>
            </a:pPr>
            <a:endParaRPr lang="de-de" sz="2945"/>
          </a:p>
        </p:txBody>
      </p:sp>
      <p:pic>
        <p:nvPicPr>
          <p:cNvPr id="5" name="Grafik 5"/>
          <p:cNvPicPr>
            <a:picLocks noChangeAspect="1"/>
            <a:extLst>
              <a:ext uri="smNativeData">
                <pr:smNativeData xmlns:pr="smNativeData" val="SMDATA_15_QFaxZBMAAAAlAAAAEQAAAC0AAAAAkAAAAEgAAACQAAAASAAAAAAAAAAAAAAAAAAAAAEAAABQAAAAAAAAAAAA4D8AAAAAAADgPwAAAAAAAOA/AAAAAAAA4D8AAAAAAADgPwAAAAAAAOA/AAAAAAAA4D8AAAAAAADgPwAAAAAAAOA/AAAAAAAA4D8CAAAAjAAAAAEAAAAAAAAA/wAA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DAAAADAAAABAAAAAAAAAAAAAAAAAAAAAAAAAAHgAAAGgAAAAAAAAAAAAAAAAAAAAAAAAAAAAAABAnAAAQJwAAAAAAAAAAAAAAAAAAAAAAAAAAAAAAAAAAAAAAAAAAAAAUAAAAAAAAAMDA/wAAAAAAZAAAADIAAAAAAAAAZAAAAAAAAAB/f38ACgAAAB8AAABUAAAA/wAAAP///wEAAAAAAAAAAAAAAAAAAAAAAAAAAAAAAAAAAAAAAAAAAAAAAAJ/f38A7uzhA8zMzADAwP8Af39/AAAAAAAAAAAAAAAAAP///wAAAAAAIQAAABgAAAAUAAAArjEAAJEkAABzNAAAVycAABAAAAAmAAAACAAAAP//////////"/>
              </a:ext>
            </a:extLst>
          </p:cNvPicPr>
          <p:nvPr/>
        </p:nvPicPr>
        <p:blipFill>
          <a:blip r:embed="rId2"/>
          <a:stretch>
            <a:fillRect/>
          </a:stretch>
        </p:blipFill>
        <p:spPr>
          <a:xfrm>
            <a:off x="8075930" y="5944235"/>
            <a:ext cx="450215" cy="450850"/>
          </a:xfrm>
          <a:prstGeom prst="rect">
            <a:avLst/>
          </a:prstGeom>
          <a:solidFill>
            <a:srgbClr val="FF0000"/>
          </a:solidFill>
          <a:ln>
            <a:noFill/>
          </a:ln>
          <a:effectLst/>
        </p:spPr>
      </p:pic>
    </p:spTree>
  </p:cSld>
  <p:clrMapOvr>
    <a:masterClrMapping/>
  </p:clrMapOvr>
  <p:timing>
    <p:tnLst>
      <p:par>
        <p:cTn id="1" dur="indefinite" restart="never" nodeType="tmRoot"/>
      </p:par>
    </p:tnLst>
  </p:timing>
</p:sld>
</file>

<file path=ppt/slides/slide64.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Fußzeilenplatzhalter 3"/>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Hhvhco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MAwAAaSgAALM0AADHKQAAEAAAACYAAAAIAAAAPRAAAP//wQE="/>
              </a:ext>
            </a:extLst>
          </p:cNvSpPr>
          <p:nvPr>
            <p:ph type="ftr" sz="quarter" idx="3"/>
          </p:nvPr>
        </p:nvSpPr>
        <p:spPr>
          <a:xfrm>
            <a:off x="617220" y="6569075"/>
            <a:ext cx="7949565" cy="222250"/>
          </a:xfrm>
          <a:noFill/>
          <a:ln>
            <a:noFill/>
          </a:ln>
          <a:effectLst/>
        </p:spPr>
        <p:txBody>
          <a:bodyPr vert="horz" wrap="square" lIns="91440" tIns="45720" rIns="91440" bIns="45720" numCol="1" spcCol="215900" anchor="ctr">
            <a:prstTxWarp prst="textNoShape">
              <a:avLst/>
            </a:prstTxWarp>
          </a:bodyPr>
          <a:lstStyle/>
          <a:p>
            <a:pPr marL="0" marR="0" indent="0" algn="l" defTabSz="914400">
              <a:lnSpc>
                <a:spcPct val="100000"/>
              </a:lnSpc>
              <a:spcBef>
                <a:spcPts val="0"/>
              </a:spcBef>
              <a:spcAft>
                <a:spcPts val="0"/>
              </a:spcAft>
              <a:buNone/>
              <a:tabLst/>
              <a:defRPr lang="de-de">
                <a:latin typeface="Calibri" pitchFamily="2" charset="0"/>
                <a:ea typeface="Calibri" pitchFamily="2" charset="0"/>
                <a:cs typeface="Calibri" pitchFamily="2" charset="0"/>
              </a:defRPr>
            </a:pPr>
            <a:r>
              <a:rPr lang="de-de" b="1"/>
              <a:t>14.07.2023 | KFA Werra-Meißner</a:t>
            </a:r>
            <a:endParaRPr lang="de-de" b="1">
              <a:solidFill>
                <a:srgbClr val="000000"/>
              </a:solidFill>
              <a:latin typeface="Arial" pitchFamily="2" charset="0"/>
              <a:ea typeface="Calibri" pitchFamily="2" charset="0"/>
              <a:cs typeface="Calibri" pitchFamily="2" charset="0"/>
            </a:endParaRPr>
          </a:p>
        </p:txBody>
      </p:sp>
      <p:sp>
        <p:nvSpPr>
          <p:cNvPr id="3" name="Titel 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I01Fu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BBAwAAhAYAABA0AAAFCgAAEAAAACYAAAAIAAAAPRAAAP//wQE="/>
              </a:ext>
            </a:extLst>
          </p:cNvSpPr>
          <p:nvPr>
            <p:ph type="title"/>
          </p:nvPr>
        </p:nvSpPr>
        <p:spPr>
          <a:xfrm>
            <a:off x="528955" y="1059180"/>
            <a:ext cx="7934325" cy="569595"/>
          </a:xfrm>
          <a:noFill/>
          <a:ln>
            <a:noFill/>
          </a:ln>
          <a:effectLst/>
        </p:spPr>
        <p:txBody>
          <a:bodyPr vert="horz" wrap="square" lIns="0" tIns="45720" rIns="0" bIns="45720" numCol="1" spcCol="215900" anchor="t">
            <a:prstTxWarp prst="textNoShape">
              <a:avLst/>
            </a:prstTxWarp>
          </a:bodyPr>
          <a:lstStyle/>
          <a:p>
            <a:pPr algn="ctr">
              <a:defRPr lang="de-de"/>
            </a:pPr>
            <a:r>
              <a:rPr lang="de-de" sz="3600" b="1"/>
              <a:t>10-Minuten-Zeitstrafe</a:t>
            </a:r>
            <a:endParaRPr lang="de-de" sz="3600" b="1"/>
          </a:p>
        </p:txBody>
      </p:sp>
      <p:sp>
        <p:nvSpPr>
          <p:cNvPr id="4" name="Inhaltsplatzhalter 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Ib4JJU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AYAQAAfAoAAGU2AABHJwAAEAAAACYAAAAIAAAAPRAAAP//wQE="/>
              </a:ext>
            </a:extLst>
          </p:cNvSpPr>
          <p:nvPr>
            <p:ph type="body" idx="1"/>
          </p:nvPr>
        </p:nvSpPr>
        <p:spPr>
          <a:xfrm>
            <a:off x="177800" y="1704340"/>
            <a:ext cx="8664575" cy="4680585"/>
          </a:xfrm>
          <a:noFill/>
          <a:ln>
            <a:noFill/>
          </a:ln>
          <a:effectLst/>
        </p:spPr>
        <p:txBody>
          <a:bodyPr vert="horz" wrap="square" lIns="0" tIns="0" rIns="0" bIns="0" numCol="1" spcCol="215900" anchor="t">
            <a:prstTxWarp prst="textNoShape">
              <a:avLst/>
            </a:prstTxWarp>
          </a:bodyPr>
          <a:lstStyle/>
          <a:p>
            <a:pPr marL="0" marR="0" indent="0" algn="l" defTabSz="914400">
              <a:lnSpc>
                <a:spcPct val="80000"/>
              </a:lnSpc>
              <a:spcBef>
                <a:spcPts val="285"/>
              </a:spcBef>
              <a:spcAft>
                <a:spcPts val="0"/>
              </a:spcAft>
              <a:buNone/>
              <a:tabLst/>
              <a:defRPr lang="de-de" sz="1190"/>
            </a:pPr>
            <a:endParaRPr lang="de-de" sz="2240"/>
          </a:p>
          <a:p>
            <a:pPr marL="0" marR="0" indent="0" algn="l" defTabSz="914400">
              <a:lnSpc>
                <a:spcPct val="80000"/>
              </a:lnSpc>
              <a:spcBef>
                <a:spcPts val="285"/>
              </a:spcBef>
              <a:spcAft>
                <a:spcPts val="0"/>
              </a:spcAft>
              <a:buNone/>
              <a:tabLst/>
              <a:defRPr lang="de-de" sz="1190"/>
            </a:pPr>
            <a:r>
              <a:rPr lang="de-de" sz="2240"/>
              <a:t>Zeitstrafen gelten für alle Spieler die aktiv am Spiel teilnehmen. </a:t>
            </a:r>
            <a:endParaRPr lang="de-de" sz="2240"/>
          </a:p>
          <a:p>
            <a:pPr marL="0" marR="0" indent="0" algn="l" defTabSz="914400">
              <a:lnSpc>
                <a:spcPct val="80000"/>
              </a:lnSpc>
              <a:spcBef>
                <a:spcPts val="285"/>
              </a:spcBef>
              <a:spcAft>
                <a:spcPts val="0"/>
              </a:spcAft>
              <a:buNone/>
              <a:tabLst/>
              <a:defRPr lang="de-de" sz="1190"/>
            </a:pPr>
            <a:endParaRPr lang="de-de" sz="2240"/>
          </a:p>
          <a:p>
            <a:pPr marL="0" marR="0" indent="0" algn="l" defTabSz="914400">
              <a:lnSpc>
                <a:spcPct val="80000"/>
              </a:lnSpc>
              <a:spcBef>
                <a:spcPts val="285"/>
              </a:spcBef>
              <a:spcAft>
                <a:spcPts val="0"/>
              </a:spcAft>
              <a:buNone/>
              <a:tabLst/>
              <a:defRPr lang="de-de" sz="1190"/>
            </a:pPr>
            <a:r>
              <a:rPr lang="de-de" sz="2240">
                <a:solidFill>
                  <a:srgbClr val="FF0000"/>
                </a:solidFill>
              </a:rPr>
              <a:t>NEU: </a:t>
            </a:r>
            <a:endParaRPr lang="de-de" sz="2240">
              <a:solidFill>
                <a:srgbClr val="FF0000"/>
              </a:solidFill>
            </a:endParaRPr>
          </a:p>
          <a:p>
            <a:pPr marL="0" marR="0" indent="0" algn="l" defTabSz="914400">
              <a:lnSpc>
                <a:spcPct val="80000"/>
              </a:lnSpc>
              <a:spcBef>
                <a:spcPts val="285"/>
              </a:spcBef>
              <a:spcAft>
                <a:spcPts val="0"/>
              </a:spcAft>
              <a:buNone/>
              <a:tabLst/>
              <a:defRPr lang="de-de" sz="1190"/>
            </a:pPr>
            <a:r>
              <a:rPr lang="de-de" sz="2240">
                <a:solidFill>
                  <a:srgbClr val="FF0000"/>
                </a:solidFill>
              </a:rPr>
              <a:t>Zeitstrafe kann gegen verwarnte oder noch nicht verwarnte Spieler verhängt werden (Zeitstrafe als Einstiegsstrafe).</a:t>
            </a:r>
            <a:endParaRPr lang="de-de" sz="2240">
              <a:solidFill>
                <a:srgbClr val="FF0000"/>
              </a:solidFill>
            </a:endParaRPr>
          </a:p>
          <a:p>
            <a:pPr marL="0" marR="0" indent="0" algn="l" defTabSz="914400">
              <a:lnSpc>
                <a:spcPct val="80000"/>
              </a:lnSpc>
              <a:spcBef>
                <a:spcPts val="285"/>
              </a:spcBef>
              <a:spcAft>
                <a:spcPts val="0"/>
              </a:spcAft>
              <a:buNone/>
              <a:tabLst/>
              <a:defRPr lang="de-de" sz="1190"/>
            </a:pPr>
            <a:endParaRPr lang="de-de" sz="2240"/>
          </a:p>
          <a:p>
            <a:pPr marL="0" marR="0" indent="0" algn="l" defTabSz="914400">
              <a:lnSpc>
                <a:spcPct val="80000"/>
              </a:lnSpc>
              <a:spcBef>
                <a:spcPts val="285"/>
              </a:spcBef>
              <a:spcAft>
                <a:spcPts val="0"/>
              </a:spcAft>
              <a:buNone/>
              <a:tabLst/>
              <a:defRPr lang="de-de" sz="1190"/>
            </a:pPr>
            <a:r>
              <a:rPr lang="de-de" sz="2240">
                <a:solidFill>
                  <a:srgbClr val="FF0000"/>
                </a:solidFill>
              </a:rPr>
              <a:t>NEU:</a:t>
            </a:r>
            <a:endParaRPr lang="de-de" sz="2240">
              <a:solidFill>
                <a:srgbClr val="FF0000"/>
              </a:solidFill>
            </a:endParaRPr>
          </a:p>
          <a:p>
            <a:pPr marL="0" marR="0" indent="0" algn="l" defTabSz="914400">
              <a:lnSpc>
                <a:spcPct val="80000"/>
              </a:lnSpc>
              <a:spcBef>
                <a:spcPts val="285"/>
              </a:spcBef>
              <a:spcAft>
                <a:spcPts val="0"/>
              </a:spcAft>
              <a:buNone/>
              <a:tabLst/>
              <a:defRPr lang="de-de" sz="1190"/>
            </a:pPr>
            <a:r>
              <a:rPr lang="de-de" sz="2240">
                <a:solidFill>
                  <a:srgbClr val="FF0000"/>
                </a:solidFill>
              </a:rPr>
              <a:t>Bei Vergehen, die nach Regel 12 eine Pflichtverwarnung erfordern, kann die Zeitstrafe nicht als Einstiegsstrafe angewendet werden.</a:t>
            </a:r>
            <a:endParaRPr lang="de-de" sz="2240">
              <a:solidFill>
                <a:srgbClr val="FF0000"/>
              </a:solidFill>
            </a:endParaRPr>
          </a:p>
          <a:p>
            <a:pPr marL="0" marR="0" indent="0" algn="l" defTabSz="914400">
              <a:lnSpc>
                <a:spcPct val="80000"/>
              </a:lnSpc>
              <a:spcBef>
                <a:spcPts val="285"/>
              </a:spcBef>
              <a:spcAft>
                <a:spcPts val="0"/>
              </a:spcAft>
              <a:buNone/>
              <a:tabLst/>
              <a:defRPr lang="de-de" sz="1190"/>
            </a:pPr>
            <a:endParaRPr lang="de-de" sz="2240"/>
          </a:p>
          <a:p>
            <a:pPr marL="0" marR="0" indent="0" algn="l" defTabSz="914400">
              <a:lnSpc>
                <a:spcPct val="80000"/>
              </a:lnSpc>
              <a:spcBef>
                <a:spcPts val="285"/>
              </a:spcBef>
              <a:spcAft>
                <a:spcPts val="0"/>
              </a:spcAft>
              <a:buNone/>
              <a:tabLst/>
              <a:defRPr lang="de-de" sz="1190"/>
            </a:pPr>
            <a:r>
              <a:rPr lang="de-de" sz="2240"/>
              <a:t>Jedes weitere verwarnungs- oder feldverweiswürdiges Vergehen eines Spielers während oder nach Ableistung der Zeitstrafe führt direkt zum Feldverweis auf Dauer.</a:t>
            </a:r>
            <a:endParaRPr lang="de-de" sz="2240"/>
          </a:p>
          <a:p>
            <a:pPr marL="0" marR="0" indent="0" algn="l" defTabSz="914400">
              <a:lnSpc>
                <a:spcPct val="80000"/>
              </a:lnSpc>
              <a:spcBef>
                <a:spcPts val="285"/>
              </a:spcBef>
              <a:spcAft>
                <a:spcPts val="0"/>
              </a:spcAft>
              <a:buNone/>
              <a:tabLst/>
              <a:defRPr lang="de-de" sz="1190"/>
            </a:pPr>
            <a:endParaRPr lang="de-de" sz="2240"/>
          </a:p>
        </p:txBody>
      </p:sp>
      <p:pic>
        <p:nvPicPr>
          <p:cNvPr id="5" name="Grafik 5"/>
          <p:cNvPicPr>
            <a:picLocks noChangeAspect="1"/>
            <a:extLst>
              <a:ext uri="smNativeData">
                <pr:smNativeData xmlns:pr="smNativeData" val="SMDATA_15_QFaxZBMAAAAlAAAAEQAAAC0AAAAAkAAAAEgAAACQAAAASAAAAAAAAAAAAAAAAAAAAAEAAABQAAAAAAAAAAAA4D8AAAAAAADgPwAAAAAAAOA/AAAAAAAA4D8AAAAAAADgPwAAAAAAAOA/AAAAAAAA4D8AAAAAAADgPwAAAAAAAOA/AAAAAAAA4D8CAAAAjAAAAAEAAAAAAAAA/wAA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D/////DAAAABAAAAAAAAAAAAAAAAAAAAAAAAAAHgAAAGgAAAAAAAAAAAAAAAAAAAAAAAAAAAAAABAnAAAQJwAAAAAAAAAAAAAAAAAAAAAAAAAAAAAAAAAAAAAAAAAAAAAUAAAAAAAAAMDA/wAAAAAAZAAAADIAAAAAAAAAZAAAAAAAAAB/f38ACgAAAB8AAABUAAAA/wAAAP///wEAAAAAAAAAAAAAAAAAAAAAAAAAAAAAAAAAAAAAAAAAAAAAAAJ/f38A7uzhA8zMzADAwP8Af39/AAAAAAAAAAAAAAAAAP///wAAAAAAIQAAABgAAAAUAAAArjEAAJEkAABzNAAAVycAABAAAAAmAAAACAAAAP//////////"/>
              </a:ext>
            </a:extLst>
          </p:cNvPicPr>
          <p:nvPr/>
        </p:nvPicPr>
        <p:blipFill>
          <a:blip r:embed="rId2"/>
          <a:stretch>
            <a:fillRect/>
          </a:stretch>
        </p:blipFill>
        <p:spPr>
          <a:xfrm>
            <a:off x="8075930" y="5944235"/>
            <a:ext cx="450215" cy="450850"/>
          </a:xfrm>
          <a:prstGeom prst="rect">
            <a:avLst/>
          </a:prstGeom>
          <a:solidFill>
            <a:srgbClr val="FF0000"/>
          </a:solidFill>
          <a:ln>
            <a:noFill/>
          </a:ln>
          <a:effectLst/>
        </p:spPr>
      </p:pic>
    </p:spTree>
  </p:cSld>
  <p:clrMapOvr>
    <a:masterClrMapping/>
  </p:clrMapOvr>
  <p:timing>
    <p:tnLst>
      <p:par>
        <p:cTn id="1" dur="indefinite" restart="never" nodeType="tmRoot"/>
      </p:par>
    </p:tnLst>
  </p:timing>
</p:sld>
</file>

<file path=ppt/slides/slide65.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Fußzeilenplatzhalter 3"/>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NhUlU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MAwAAaSgAALM0AADHKQAAEAAAACYAAAAIAAAAPRAAAP//wQE="/>
              </a:ext>
            </a:extLst>
          </p:cNvSpPr>
          <p:nvPr>
            <p:ph type="ftr" sz="quarter" idx="3"/>
          </p:nvPr>
        </p:nvSpPr>
        <p:spPr>
          <a:xfrm>
            <a:off x="617220" y="6569075"/>
            <a:ext cx="7949565" cy="222250"/>
          </a:xfrm>
          <a:noFill/>
          <a:ln>
            <a:noFill/>
          </a:ln>
          <a:effectLst/>
        </p:spPr>
        <p:txBody>
          <a:bodyPr vert="horz" wrap="square" lIns="91440" tIns="45720" rIns="91440" bIns="45720" numCol="1" spcCol="215900" anchor="ctr">
            <a:prstTxWarp prst="textNoShape">
              <a:avLst/>
            </a:prstTxWarp>
          </a:bodyPr>
          <a:lstStyle/>
          <a:p>
            <a:pPr marL="0" marR="0" indent="0" algn="l" defTabSz="914400">
              <a:lnSpc>
                <a:spcPct val="100000"/>
              </a:lnSpc>
              <a:spcBef>
                <a:spcPts val="0"/>
              </a:spcBef>
              <a:spcAft>
                <a:spcPts val="0"/>
              </a:spcAft>
              <a:buNone/>
              <a:tabLst/>
              <a:defRPr lang="de-de">
                <a:latin typeface="Calibri" pitchFamily="2" charset="0"/>
                <a:ea typeface="Calibri" pitchFamily="2" charset="0"/>
                <a:cs typeface="Calibri" pitchFamily="2" charset="0"/>
              </a:defRPr>
            </a:pPr>
            <a:r>
              <a:rPr lang="de-de" b="1"/>
              <a:t>14.07.2023 | KFA Werra-Meißner</a:t>
            </a:r>
            <a:endParaRPr lang="de-de" b="1">
              <a:solidFill>
                <a:srgbClr val="000000"/>
              </a:solidFill>
              <a:latin typeface="Arial" pitchFamily="2" charset="0"/>
              <a:ea typeface="Calibri" pitchFamily="2" charset="0"/>
              <a:cs typeface="Calibri" pitchFamily="2" charset="0"/>
            </a:endParaRPr>
          </a:p>
        </p:txBody>
      </p:sp>
      <p:sp>
        <p:nvSpPr>
          <p:cNvPr id="3" name="Titel 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GSbaoI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BBAwAAhAYAABA0AAAFCgAAEAAAACYAAAAIAAAAPRAAAP//wQE="/>
              </a:ext>
            </a:extLst>
          </p:cNvSpPr>
          <p:nvPr>
            <p:ph type="title"/>
          </p:nvPr>
        </p:nvSpPr>
        <p:spPr>
          <a:xfrm>
            <a:off x="528955" y="1059180"/>
            <a:ext cx="7934325" cy="569595"/>
          </a:xfrm>
          <a:noFill/>
          <a:ln>
            <a:noFill/>
          </a:ln>
          <a:effectLst/>
        </p:spPr>
        <p:txBody>
          <a:bodyPr vert="horz" wrap="square" lIns="0" tIns="45720" rIns="0" bIns="45720" numCol="1" spcCol="215900" anchor="t">
            <a:prstTxWarp prst="textNoShape">
              <a:avLst/>
            </a:prstTxWarp>
          </a:bodyPr>
          <a:lstStyle/>
          <a:p>
            <a:pPr algn="ctr">
              <a:defRPr lang="de-de"/>
            </a:pPr>
            <a:r>
              <a:rPr lang="de-de" sz="3600" b="1"/>
              <a:t>10-Minuten-Zeitstrafe</a:t>
            </a:r>
            <a:endParaRPr lang="de-de" sz="3600" b="1"/>
          </a:p>
        </p:txBody>
      </p:sp>
      <p:sp>
        <p:nvSpPr>
          <p:cNvPr id="4" name="Inhaltsplatzhalter 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DD8ENQ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AYAQAAfAoAAGU2AABHJwAAEAAAACYAAAAIAAAAPRAAAP//wQE="/>
              </a:ext>
            </a:extLst>
          </p:cNvSpPr>
          <p:nvPr>
            <p:ph type="body" idx="1"/>
          </p:nvPr>
        </p:nvSpPr>
        <p:spPr>
          <a:xfrm>
            <a:off x="177800" y="1704340"/>
            <a:ext cx="8664575" cy="4680585"/>
          </a:xfrm>
          <a:noFill/>
          <a:ln>
            <a:noFill/>
          </a:ln>
          <a:effectLst/>
        </p:spPr>
        <p:txBody>
          <a:bodyPr vert="horz" wrap="square" lIns="0" tIns="0" rIns="0" bIns="0" numCol="1" spcCol="215900" anchor="t">
            <a:prstTxWarp prst="textNoShape">
              <a:avLst/>
            </a:prstTxWarp>
          </a:bodyPr>
          <a:lstStyle/>
          <a:p>
            <a:pPr marL="0" marR="0" indent="0" algn="l" defTabSz="914400">
              <a:lnSpc>
                <a:spcPct val="80000"/>
              </a:lnSpc>
              <a:spcBef>
                <a:spcPts val="310"/>
              </a:spcBef>
              <a:spcAft>
                <a:spcPts val="0"/>
              </a:spcAft>
              <a:buNone/>
              <a:tabLst/>
              <a:defRPr lang="de-de" sz="1310"/>
            </a:pPr>
            <a:endParaRPr lang="de-de" sz="2465"/>
          </a:p>
          <a:p>
            <a:pPr marL="0" marR="0" indent="0" algn="l" defTabSz="914400">
              <a:lnSpc>
                <a:spcPct val="80000"/>
              </a:lnSpc>
              <a:spcBef>
                <a:spcPts val="310"/>
              </a:spcBef>
              <a:spcAft>
                <a:spcPts val="0"/>
              </a:spcAft>
              <a:buNone/>
              <a:tabLst/>
              <a:defRPr lang="de-de" sz="1310"/>
            </a:pPr>
            <a:r>
              <a:rPr lang="de-de" sz="2465"/>
              <a:t>Gegen nicht aktiv am Spiel teilnehmende Spieler (Auswechselspieler bzw. ausgewechselte Spieler) können nur Verwarnungen und Feldverweise auf Dauer ausgesprochen werden.</a:t>
            </a:r>
            <a:endParaRPr lang="de-de" sz="2465"/>
          </a:p>
          <a:p>
            <a:pPr marL="0" marR="0" indent="0" algn="l" defTabSz="914400">
              <a:lnSpc>
                <a:spcPct val="80000"/>
              </a:lnSpc>
              <a:spcBef>
                <a:spcPts val="310"/>
              </a:spcBef>
              <a:spcAft>
                <a:spcPts val="0"/>
              </a:spcAft>
              <a:buNone/>
              <a:tabLst/>
              <a:defRPr lang="de-de" sz="1310"/>
            </a:pPr>
            <a:endParaRPr lang="de-de" sz="2465"/>
          </a:p>
          <a:p>
            <a:pPr marL="0" marR="0" indent="0" algn="l" defTabSz="914400">
              <a:lnSpc>
                <a:spcPct val="80000"/>
              </a:lnSpc>
              <a:spcBef>
                <a:spcPts val="310"/>
              </a:spcBef>
              <a:spcAft>
                <a:spcPts val="0"/>
              </a:spcAft>
              <a:buNone/>
              <a:tabLst/>
              <a:defRPr lang="de-de" sz="1310"/>
            </a:pPr>
            <a:r>
              <a:rPr lang="de-de" sz="2465">
                <a:solidFill>
                  <a:srgbClr val="FF0000"/>
                </a:solidFill>
              </a:rPr>
              <a:t>NEU: </a:t>
            </a:r>
            <a:endParaRPr lang="de-de" sz="2465">
              <a:solidFill>
                <a:srgbClr val="FF0000"/>
              </a:solidFill>
            </a:endParaRPr>
          </a:p>
          <a:p>
            <a:pPr marL="0" marR="0" indent="0" algn="l" defTabSz="914400">
              <a:lnSpc>
                <a:spcPct val="80000"/>
              </a:lnSpc>
              <a:spcBef>
                <a:spcPts val="310"/>
              </a:spcBef>
              <a:spcAft>
                <a:spcPts val="0"/>
              </a:spcAft>
              <a:buNone/>
              <a:tabLst/>
              <a:defRPr lang="de-de" sz="1310"/>
            </a:pPr>
            <a:r>
              <a:rPr lang="de-de" sz="2465">
                <a:solidFill>
                  <a:srgbClr val="FF0000"/>
                </a:solidFill>
              </a:rPr>
              <a:t>Dies gilt auch für Teamoffizielle (Trainer etc.).</a:t>
            </a:r>
            <a:endParaRPr lang="de-de" sz="2465">
              <a:solidFill>
                <a:srgbClr val="FF0000"/>
              </a:solidFill>
            </a:endParaRPr>
          </a:p>
          <a:p>
            <a:pPr marL="0" marR="0" indent="0" algn="l" defTabSz="914400">
              <a:lnSpc>
                <a:spcPct val="80000"/>
              </a:lnSpc>
              <a:spcBef>
                <a:spcPts val="310"/>
              </a:spcBef>
              <a:spcAft>
                <a:spcPts val="0"/>
              </a:spcAft>
              <a:buNone/>
              <a:tabLst/>
              <a:defRPr lang="de-de" sz="1310"/>
            </a:pPr>
            <a:r>
              <a:rPr lang="de-de" sz="2465"/>
              <a:t> </a:t>
            </a:r>
            <a:endParaRPr lang="de-de" sz="2465"/>
          </a:p>
          <a:p>
            <a:pPr marL="0" marR="0" indent="0" algn="l" defTabSz="914400">
              <a:lnSpc>
                <a:spcPct val="80000"/>
              </a:lnSpc>
              <a:spcBef>
                <a:spcPts val="310"/>
              </a:spcBef>
              <a:spcAft>
                <a:spcPts val="0"/>
              </a:spcAft>
              <a:buNone/>
              <a:tabLst/>
              <a:defRPr lang="de-de" sz="1310"/>
            </a:pPr>
            <a:r>
              <a:rPr lang="de-de" sz="2465"/>
              <a:t>Begeht ein nicht am Spiel teilnehmender Spieler, gegen den bereits eine Verwarnung oder eine Zeitstrafe ausgesprochen wurde, ein weiteres verwarnungswürdiges Vergehen, führt dies zum Feldverweis auf Dauer.</a:t>
            </a:r>
            <a:endParaRPr lang="de-de" sz="2465"/>
          </a:p>
          <a:p>
            <a:pPr marL="0" marR="0" indent="0" algn="l" defTabSz="914400">
              <a:lnSpc>
                <a:spcPct val="80000"/>
              </a:lnSpc>
              <a:spcBef>
                <a:spcPts val="310"/>
              </a:spcBef>
              <a:spcAft>
                <a:spcPts val="0"/>
              </a:spcAft>
              <a:buNone/>
              <a:tabLst/>
              <a:defRPr lang="de-de" sz="1310"/>
            </a:pPr>
            <a:endParaRPr lang="de-de" sz="2465"/>
          </a:p>
        </p:txBody>
      </p:sp>
      <p:pic>
        <p:nvPicPr>
          <p:cNvPr id="5" name="Grafik 5"/>
          <p:cNvPicPr>
            <a:picLocks noChangeAspect="1"/>
            <a:extLst>
              <a:ext uri="smNativeData">
                <pr:smNativeData xmlns:pr="smNativeData" val="SMDATA_15_QFaxZBMAAAAlAAAAEQAAAC0AAAAAkAAAAEgAAACQAAAASAAAAAAAAAAAAAAAAAAAAAEAAABQAAAAAAAAAAAA4D8AAAAAAADgPwAAAAAAAOA/AAAAAAAA4D8AAAAAAADgPwAAAAAAAOA/AAAAAAAA4D8AAAAAAADgPwAAAAAAAOA/AAAAAAAA4D8CAAAAjAAAAAEAAAAAAAAA/wAA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HAAAADAAAABAAAAAAAAAAAAAAAAAAAAAAAAAAHgAAAGgAAAAAAAAAAAAAAAAAAAAAAAAAAAAAABAnAAAQJwAAAAAAAAAAAAAAAAAAAAAAAAAAAAAAAAAAAAAAAAAAAAAUAAAAAAAAAMDA/wAAAAAAZAAAADIAAAAAAAAAZAAAAAAAAAB/f38ACgAAAB8AAABUAAAA/wAAAP///wEAAAAAAAAAAAAAAAAAAAAAAAAAAAAAAAAAAAAAAAAAAAAAAAJ/f38A7uzhA8zMzADAwP8Af39/AAAAAAAAAAAAAAAAAP///wAAAAAAIQAAABgAAAAUAAAArjEAAJEkAABzNAAAVycAABAAAAAmAAAACAAAAP//////////"/>
              </a:ext>
            </a:extLst>
          </p:cNvPicPr>
          <p:nvPr/>
        </p:nvPicPr>
        <p:blipFill>
          <a:blip r:embed="rId2"/>
          <a:stretch>
            <a:fillRect/>
          </a:stretch>
        </p:blipFill>
        <p:spPr>
          <a:xfrm>
            <a:off x="8075930" y="5944235"/>
            <a:ext cx="450215" cy="450850"/>
          </a:xfrm>
          <a:prstGeom prst="rect">
            <a:avLst/>
          </a:prstGeom>
          <a:solidFill>
            <a:srgbClr val="FF0000"/>
          </a:solidFill>
          <a:ln>
            <a:noFill/>
          </a:ln>
          <a:effectLst/>
        </p:spPr>
      </p:pic>
    </p:spTree>
  </p:cSld>
  <p:clrMapOvr>
    <a:masterClrMapping/>
  </p:clrMapOvr>
  <p:timing>
    <p:tnLst>
      <p:par>
        <p:cTn id="1" dur="indefinite" restart="never" nodeType="tmRoot"/>
      </p:par>
    </p:tnLst>
  </p:timing>
</p:sld>
</file>

<file path=ppt/slides/slide66.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Fußzeilenplatzhalter 3"/>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CL/ALM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MAwAAaSgAALM0AADHKQAAEAAAACYAAAAIAAAAPRAAAP//wQE="/>
              </a:ext>
            </a:extLst>
          </p:cNvSpPr>
          <p:nvPr>
            <p:ph type="ftr" sz="quarter" idx="3"/>
          </p:nvPr>
        </p:nvSpPr>
        <p:spPr>
          <a:xfrm>
            <a:off x="617220" y="6569075"/>
            <a:ext cx="7949565" cy="222250"/>
          </a:xfrm>
          <a:noFill/>
          <a:ln>
            <a:noFill/>
          </a:ln>
          <a:effectLst/>
        </p:spPr>
        <p:txBody>
          <a:bodyPr vert="horz" wrap="square" lIns="91440" tIns="45720" rIns="91440" bIns="45720" numCol="1" spcCol="215900" anchor="ctr">
            <a:prstTxWarp prst="textNoShape">
              <a:avLst/>
            </a:prstTxWarp>
          </a:bodyPr>
          <a:lstStyle/>
          <a:p>
            <a:pPr marL="0" marR="0" indent="0" algn="l" defTabSz="914400">
              <a:lnSpc>
                <a:spcPct val="100000"/>
              </a:lnSpc>
              <a:spcBef>
                <a:spcPts val="0"/>
              </a:spcBef>
              <a:spcAft>
                <a:spcPts val="0"/>
              </a:spcAft>
              <a:buNone/>
              <a:tabLst/>
              <a:defRPr lang="de-de">
                <a:latin typeface="Calibri" pitchFamily="2" charset="0"/>
                <a:ea typeface="Calibri" pitchFamily="2" charset="0"/>
                <a:cs typeface="Calibri" pitchFamily="2" charset="0"/>
              </a:defRPr>
            </a:pPr>
            <a:r>
              <a:rPr lang="de-de" b="1"/>
              <a:t>14.07.2023 | KFA Werra-Meißner</a:t>
            </a:r>
            <a:endParaRPr lang="de-de" b="1">
              <a:solidFill>
                <a:srgbClr val="000000"/>
              </a:solidFill>
              <a:latin typeface="Arial" pitchFamily="2" charset="0"/>
              <a:ea typeface="Calibri" pitchFamily="2" charset="0"/>
              <a:cs typeface="Calibri" pitchFamily="2" charset="0"/>
            </a:endParaRPr>
          </a:p>
        </p:txBody>
      </p:sp>
      <p:sp>
        <p:nvSpPr>
          <p:cNvPr id="3" name="Titel 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BX4q1k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BBAwAA6RIAABA0AABqFgAAEAAAACYAAAAIAAAAPRAAAP//wQE="/>
              </a:ext>
            </a:extLst>
          </p:cNvSpPr>
          <p:nvPr>
            <p:ph type="title"/>
          </p:nvPr>
        </p:nvSpPr>
        <p:spPr>
          <a:xfrm>
            <a:off x="528955" y="3074035"/>
            <a:ext cx="7934325" cy="569595"/>
          </a:xfrm>
          <a:noFill/>
          <a:ln>
            <a:noFill/>
          </a:ln>
          <a:effectLst/>
        </p:spPr>
        <p:txBody>
          <a:bodyPr vert="horz" wrap="square" lIns="0" tIns="45720" rIns="0" bIns="45720" numCol="1" spcCol="215900" anchor="t">
            <a:prstTxWarp prst="textNoShape">
              <a:avLst/>
            </a:prstTxWarp>
          </a:bodyPr>
          <a:lstStyle/>
          <a:p>
            <a:pPr algn="ctr">
              <a:defRPr lang="de-de"/>
            </a:pPr>
            <a:r>
              <a:rPr lang="de-de" sz="4800" b="1"/>
              <a:t>SR-Pflichtsoll</a:t>
            </a:r>
            <a:br/>
            <a:r>
              <a:rPr lang="de-de" sz="4800" b="1"/>
              <a:t>(§26 SpO)</a:t>
            </a:r>
            <a:endParaRPr lang="de-de" sz="4800" b="1"/>
          </a:p>
        </p:txBody>
      </p:sp>
      <p:pic>
        <p:nvPicPr>
          <p:cNvPr id="4" name="Grafik 5"/>
          <p:cNvPicPr>
            <a:picLocks noChangeAspect="1"/>
            <a:extLst>
              <a:ext uri="smNativeData">
                <pr:smNativeData xmlns:pr="smNativeData" val="SMDATA_15_QFaxZBMAAAAlAAAAEQAAAC0AAAAAkAAAAEgAAACQAAAASAAAAAAAAAAAAAAAAAAAAAEAAABQAAAAAAAAAAAA4D8AAAAAAADgPwAAAAAAAOA/AAAAAAAA4D8AAAAAAADgPwAAAAAAAOA/AAAAAAAA4D8AAAAAAADgPwAAAAAAAOA/AAAAAAAA4D8CAAAAjAAAAAEAAAAAAAAA/wAA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BgCYILDAAAABAAAAAAAAAAAAAAAAAAAAAAAAAAHgAAAGgAAAAAAAAAAAAAAAAAAAAAAAAAAAAAABAnAAAQJwAAAAAAAAAAAAAAAAAAAAAAAAAAAAAAAAAAAAAAAAAAAAAUAAAAAAAAAMDA/wAAAAAAZAAAADIAAAAAAAAAZAAAAAAAAAB/f38ACgAAAB8AAABUAAAA/wAAAP///wEAAAAAAAAAAAAAAAAAAAAAAAAAAAAAAAAAAAAAAAAAAAAAAAJ/f38A7uzhA8zMzADAwP8Af39/AAAAAAAAAAAAAAAAAP///wAAAAAAIQAAABgAAAAUAAAArjEAAJEkAABzNAAAVycAABAAAAAmAAAACAAAAP//////////"/>
              </a:ext>
            </a:extLst>
          </p:cNvPicPr>
          <p:nvPr/>
        </p:nvPicPr>
        <p:blipFill>
          <a:blip r:embed="rId2"/>
          <a:stretch>
            <a:fillRect/>
          </a:stretch>
        </p:blipFill>
        <p:spPr>
          <a:xfrm>
            <a:off x="8075930" y="5944235"/>
            <a:ext cx="450215" cy="450850"/>
          </a:xfrm>
          <a:prstGeom prst="rect">
            <a:avLst/>
          </a:prstGeom>
          <a:solidFill>
            <a:srgbClr val="FF0000"/>
          </a:solidFill>
          <a:ln>
            <a:noFill/>
          </a:ln>
          <a:effectLst/>
        </p:spPr>
      </p:pic>
    </p:spTree>
  </p:cSld>
  <p:clrMapOvr>
    <a:masterClrMapping/>
  </p:clrMapOvr>
  <p:timing>
    <p:tnLst>
      <p:par>
        <p:cTn id="1" dur="indefinite" restart="never" nodeType="tmRoot"/>
      </p:par>
    </p:tnLst>
  </p:timing>
</p:sld>
</file>

<file path=ppt/slides/slide67.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Fußzeilenplatzhalter 3"/>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BKdOTo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MAwAAaSgAALM0AADHKQAAEAAAACYAAAAIAAAAPRAAAP//wQE="/>
              </a:ext>
            </a:extLst>
          </p:cNvSpPr>
          <p:nvPr>
            <p:ph type="ftr" sz="quarter" idx="3"/>
          </p:nvPr>
        </p:nvSpPr>
        <p:spPr>
          <a:xfrm>
            <a:off x="617220" y="6569075"/>
            <a:ext cx="7949565" cy="222250"/>
          </a:xfrm>
          <a:noFill/>
          <a:ln>
            <a:noFill/>
          </a:ln>
          <a:effectLst/>
        </p:spPr>
        <p:txBody>
          <a:bodyPr vert="horz" wrap="square" lIns="91440" tIns="45720" rIns="91440" bIns="45720" numCol="1" spcCol="215900" anchor="ctr">
            <a:prstTxWarp prst="textNoShape">
              <a:avLst/>
            </a:prstTxWarp>
          </a:bodyPr>
          <a:lstStyle/>
          <a:p>
            <a:pPr marL="0" marR="0" indent="0" algn="l" defTabSz="914400">
              <a:lnSpc>
                <a:spcPct val="100000"/>
              </a:lnSpc>
              <a:spcBef>
                <a:spcPts val="0"/>
              </a:spcBef>
              <a:spcAft>
                <a:spcPts val="0"/>
              </a:spcAft>
              <a:buNone/>
              <a:tabLst/>
              <a:defRPr lang="de-de">
                <a:latin typeface="Calibri" pitchFamily="2" charset="0"/>
                <a:ea typeface="Calibri" pitchFamily="2" charset="0"/>
                <a:cs typeface="Calibri" pitchFamily="2" charset="0"/>
              </a:defRPr>
            </a:pPr>
            <a:r>
              <a:rPr lang="de-de" b="1"/>
              <a:t>14.07.2023 | KFA Werra-Meißner</a:t>
            </a:r>
            <a:endParaRPr lang="de-de" b="1">
              <a:solidFill>
                <a:srgbClr val="000000"/>
              </a:solidFill>
              <a:latin typeface="Arial" pitchFamily="2" charset="0"/>
              <a:ea typeface="Calibri" pitchFamily="2" charset="0"/>
              <a:cs typeface="Calibri" pitchFamily="2" charset="0"/>
            </a:endParaRPr>
          </a:p>
        </p:txBody>
      </p:sp>
      <p:sp>
        <p:nvSpPr>
          <p:cNvPr id="3" name="Titel 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C0K6nc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BBAwAAcQYAABA0AADyCQAAEAAAACYAAAAIAAAAPRAAAP//wQE="/>
              </a:ext>
            </a:extLst>
          </p:cNvSpPr>
          <p:nvPr>
            <p:ph type="title"/>
          </p:nvPr>
        </p:nvSpPr>
        <p:spPr>
          <a:xfrm>
            <a:off x="528955" y="1047115"/>
            <a:ext cx="7934325" cy="569595"/>
          </a:xfrm>
          <a:noFill/>
          <a:ln>
            <a:noFill/>
          </a:ln>
          <a:effectLst/>
        </p:spPr>
        <p:txBody>
          <a:bodyPr vert="horz" wrap="square" lIns="0" tIns="45720" rIns="0" bIns="45720" numCol="1" spcCol="215900" anchor="t">
            <a:prstTxWarp prst="textNoShape">
              <a:avLst/>
            </a:prstTxWarp>
          </a:bodyPr>
          <a:lstStyle/>
          <a:p>
            <a:pPr algn="ctr">
              <a:defRPr lang="de-de"/>
            </a:pPr>
            <a:r>
              <a:rPr lang="de-de" sz="3600" b="1"/>
              <a:t>SR-Pflichtsoll</a:t>
            </a:r>
            <a:endParaRPr lang="de-de" sz="3600" b="1"/>
          </a:p>
        </p:txBody>
      </p:sp>
      <p:sp>
        <p:nvSpPr>
          <p:cNvPr id="4" name="Inhaltsplatzhalter 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KGh+NM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UAQAAEAsAALM0AAACJgAAEAAAACYAAAAIAAAAPRAAAP//wQE="/>
              </a:ext>
            </a:extLst>
          </p:cNvSpPr>
          <p:nvPr>
            <p:ph type="body" idx="1"/>
          </p:nvPr>
        </p:nvSpPr>
        <p:spPr>
          <a:xfrm>
            <a:off x="297180" y="1798320"/>
            <a:ext cx="8269605" cy="4380230"/>
          </a:xfrm>
          <a:noFill/>
          <a:ln>
            <a:noFill/>
          </a:ln>
          <a:effectLst/>
        </p:spPr>
        <p:txBody>
          <a:bodyPr vert="horz" wrap="square" lIns="0" tIns="0" rIns="0" bIns="0" numCol="1" spcCol="215900" anchor="t">
            <a:prstTxWarp prst="textNoShape">
              <a:avLst/>
            </a:prstTxWarp>
          </a:bodyPr>
          <a:lstStyle/>
          <a:p>
            <a:pPr marL="457200" marR="0" indent="-457200" algn="l" defTabSz="914400">
              <a:lnSpc>
                <a:spcPct val="80000"/>
              </a:lnSpc>
              <a:spcBef>
                <a:spcPts val="345"/>
              </a:spcBef>
              <a:spcAft>
                <a:spcPts val="0"/>
              </a:spcAft>
              <a:buClrTx/>
              <a:buSzTx/>
              <a:buFont typeface="Arial" pitchFamily="2" charset="0"/>
              <a:buChar char="•"/>
              <a:tabLst/>
              <a:defRPr lang="de-de" sz="1445"/>
            </a:pPr>
            <a:endParaRPr lang="de-de" sz="2720"/>
          </a:p>
          <a:p>
            <a:pPr marL="457200" marR="0" indent="-457200" algn="l" defTabSz="914400">
              <a:lnSpc>
                <a:spcPct val="80000"/>
              </a:lnSpc>
              <a:spcBef>
                <a:spcPts val="345"/>
              </a:spcBef>
              <a:spcAft>
                <a:spcPts val="0"/>
              </a:spcAft>
              <a:buClrTx/>
              <a:buSzTx/>
              <a:buFont typeface="Arial" pitchFamily="2" charset="0"/>
              <a:buChar char="•"/>
              <a:tabLst/>
              <a:defRPr lang="de-de" sz="1445"/>
            </a:pPr>
            <a:r>
              <a:rPr lang="de-de" sz="2720"/>
              <a:t>Nachweis über 5 Lehrveranstaltungen </a:t>
            </a:r>
            <a:r>
              <a:rPr lang="de-de" sz="2720" u="sng"/>
              <a:t>und</a:t>
            </a:r>
            <a:r>
              <a:rPr lang="de-de" sz="2720"/>
              <a:t>                 Teilnahme an der Kreis-Leistungsprüfung.</a:t>
            </a:r>
            <a:endParaRPr lang="de-de" sz="2720"/>
          </a:p>
          <a:p>
            <a:pPr marL="457200" marR="0" indent="-457200" algn="l" defTabSz="914400">
              <a:lnSpc>
                <a:spcPct val="80000"/>
              </a:lnSpc>
              <a:spcBef>
                <a:spcPts val="345"/>
              </a:spcBef>
              <a:spcAft>
                <a:spcPts val="0"/>
              </a:spcAft>
              <a:buClrTx/>
              <a:buSzTx/>
              <a:buFont typeface="Arial" pitchFamily="2" charset="0"/>
              <a:buChar char="•"/>
              <a:tabLst/>
              <a:defRPr lang="de-de" sz="1445"/>
            </a:pPr>
            <a:endParaRPr lang="de-de" sz="2720"/>
          </a:p>
          <a:p>
            <a:pPr marL="457200" marR="0" indent="-457200" algn="l" defTabSz="914400">
              <a:lnSpc>
                <a:spcPct val="80000"/>
              </a:lnSpc>
              <a:spcBef>
                <a:spcPts val="345"/>
              </a:spcBef>
              <a:spcAft>
                <a:spcPts val="0"/>
              </a:spcAft>
              <a:buClrTx/>
              <a:buSzTx/>
              <a:buFont typeface="Arial" pitchFamily="2" charset="0"/>
              <a:buChar char="•"/>
              <a:tabLst/>
              <a:defRPr lang="de-de" sz="1445"/>
            </a:pPr>
            <a:r>
              <a:rPr lang="de-de" sz="2720"/>
              <a:t>Von den 5 Lehrveranstaltungen besteht bei drei                        SR-Pflichtsitzungen Anwesenheitspflicht vor Ort.</a:t>
            </a:r>
            <a:endParaRPr lang="de-de" sz="2720"/>
          </a:p>
          <a:p>
            <a:pPr marL="457200" marR="0" indent="-457200" algn="l" defTabSz="914400">
              <a:lnSpc>
                <a:spcPct val="80000"/>
              </a:lnSpc>
              <a:spcBef>
                <a:spcPts val="345"/>
              </a:spcBef>
              <a:spcAft>
                <a:spcPts val="0"/>
              </a:spcAft>
              <a:buClrTx/>
              <a:buSzTx/>
              <a:buFont typeface="Arial" pitchFamily="2" charset="0"/>
              <a:buChar char="•"/>
              <a:tabLst/>
              <a:defRPr lang="de-de" sz="1445"/>
            </a:pPr>
            <a:endParaRPr lang="de-de" sz="2720"/>
          </a:p>
          <a:p>
            <a:pPr marL="457200" marR="0" indent="-457200" algn="l" defTabSz="914400">
              <a:lnSpc>
                <a:spcPct val="80000"/>
              </a:lnSpc>
              <a:spcBef>
                <a:spcPts val="345"/>
              </a:spcBef>
              <a:spcAft>
                <a:spcPts val="0"/>
              </a:spcAft>
              <a:buClrTx/>
              <a:buSzTx/>
              <a:buFont typeface="Arial" pitchFamily="2" charset="0"/>
              <a:buChar char="•"/>
              <a:tabLst/>
              <a:defRPr lang="de-de" sz="1445"/>
            </a:pPr>
            <a:r>
              <a:rPr lang="de-de" sz="2720"/>
              <a:t>2 weitere Lehrveranstaltungen können im Rahmen von E-Learning oder anderen angebotenen spezifischen Veranstaltungen der Kreise abgegolten werden.</a:t>
            </a:r>
            <a:endParaRPr lang="de-de" b="1"/>
          </a:p>
          <a:p>
            <a:pPr marL="285750" marR="0" indent="-285750" algn="l" defTabSz="914400">
              <a:lnSpc>
                <a:spcPct val="80000"/>
              </a:lnSpc>
              <a:spcBef>
                <a:spcPts val="345"/>
              </a:spcBef>
              <a:spcAft>
                <a:spcPts val="0"/>
              </a:spcAft>
              <a:buClrTx/>
              <a:buSzTx/>
              <a:buFont typeface="Wingdings" pitchFamily="0" charset="2"/>
              <a:buChar char="Ø"/>
              <a:tabLst/>
              <a:defRPr lang="de-de" sz="1445"/>
            </a:pPr>
            <a:endParaRPr lang="de-de" b="1"/>
          </a:p>
          <a:p>
            <a:pPr marL="285750" marR="0" indent="-285750" algn="l" defTabSz="914400">
              <a:lnSpc>
                <a:spcPct val="80000"/>
              </a:lnSpc>
              <a:spcBef>
                <a:spcPts val="345"/>
              </a:spcBef>
              <a:spcAft>
                <a:spcPts val="0"/>
              </a:spcAft>
              <a:buClrTx/>
              <a:buSzTx/>
              <a:buFont typeface="Wingdings" pitchFamily="0" charset="2"/>
              <a:buChar char="Ø"/>
              <a:tabLst/>
              <a:defRPr lang="de-de" sz="1445"/>
            </a:pPr>
            <a:endParaRPr lang="de-de" b="1"/>
          </a:p>
          <a:p>
            <a:pPr marL="285750" marR="0" indent="-285750" algn="l" defTabSz="914400">
              <a:lnSpc>
                <a:spcPct val="80000"/>
              </a:lnSpc>
              <a:spcBef>
                <a:spcPts val="345"/>
              </a:spcBef>
              <a:spcAft>
                <a:spcPts val="0"/>
              </a:spcAft>
              <a:buClrTx/>
              <a:buSzTx/>
              <a:buFont typeface="Wingdings" pitchFamily="0" charset="2"/>
              <a:buChar char="Ø"/>
              <a:tabLst/>
              <a:defRPr lang="de-de" sz="1445"/>
            </a:pPr>
            <a:endParaRPr lang="de-de" b="1"/>
          </a:p>
        </p:txBody>
      </p:sp>
      <p:pic>
        <p:nvPicPr>
          <p:cNvPr id="5" name="Grafik 5"/>
          <p:cNvPicPr>
            <a:picLocks noChangeAspect="1"/>
            <a:extLst>
              <a:ext uri="smNativeData">
                <pr:smNativeData xmlns:pr="smNativeData" val="SMDATA_15_QFaxZBMAAAAlAAAAEQAAAC0AAAAAkAAAAEgAAACQAAAASAAAAAAAAAAAAAAAAAAAAAEAAABQAAAAAAAAAAAA4D8AAAAAAADgPwAAAAAAAOA/AAAAAAAA4D8AAAAAAADgPwAAAAAAAOA/AAAAAAAA4D8AAAAAAADgPwAAAAAAAOA/AAAAAAAA4D8CAAAAjAAAAAEAAAAAAAAA/wAA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wAAAP///wEAAAAAAAAAAAAAAAAAAAAAAAAAAAAAAAAAAAAAAAAAAAAAAAJ/f38A7uzhA8zMzADAwP8Af39/AAAAAAAAAAAAAAAAAP///wAAAAAAIQAAABgAAAAUAAAArjEAAJEkAABzNAAAVycAABAAAAAmAAAACAAAAP//////////"/>
              </a:ext>
            </a:extLst>
          </p:cNvPicPr>
          <p:nvPr/>
        </p:nvPicPr>
        <p:blipFill>
          <a:blip r:embed="rId2"/>
          <a:stretch>
            <a:fillRect/>
          </a:stretch>
        </p:blipFill>
        <p:spPr>
          <a:xfrm>
            <a:off x="8075930" y="5944235"/>
            <a:ext cx="450215" cy="450850"/>
          </a:xfrm>
          <a:prstGeom prst="rect">
            <a:avLst/>
          </a:prstGeom>
          <a:solidFill>
            <a:srgbClr val="FF0000"/>
          </a:solidFill>
          <a:ln>
            <a:noFill/>
          </a:ln>
          <a:effectLst/>
        </p:spPr>
      </p:pic>
    </p:spTree>
  </p:cSld>
  <p:clrMapOvr>
    <a:masterClrMapping/>
  </p:clrMapOvr>
  <p:timing>
    <p:tnLst>
      <p:par>
        <p:cTn id="1" dur="indefinite" restart="never" nodeType="tmRoot"/>
      </p:par>
    </p:tnLst>
  </p:timing>
</p:sld>
</file>

<file path=ppt/slides/slide68.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Fußzeilenplatzhalter 3"/>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FJpJN4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MAwAAaSgAALM0AADHKQAAEAAAACYAAAAIAAAAPRAAAP//wQE="/>
              </a:ext>
            </a:extLst>
          </p:cNvSpPr>
          <p:nvPr>
            <p:ph type="ftr" sz="quarter" idx="3"/>
          </p:nvPr>
        </p:nvSpPr>
        <p:spPr>
          <a:xfrm>
            <a:off x="617220" y="6569075"/>
            <a:ext cx="7949565" cy="222250"/>
          </a:xfrm>
          <a:noFill/>
          <a:ln>
            <a:noFill/>
          </a:ln>
          <a:effectLst/>
        </p:spPr>
        <p:txBody>
          <a:bodyPr vert="horz" wrap="square" lIns="91440" tIns="45720" rIns="91440" bIns="45720" numCol="1" spcCol="215900" anchor="ctr">
            <a:prstTxWarp prst="textNoShape">
              <a:avLst/>
            </a:prstTxWarp>
          </a:bodyPr>
          <a:lstStyle/>
          <a:p>
            <a:pPr marL="0" marR="0" indent="0" algn="l" defTabSz="914400">
              <a:lnSpc>
                <a:spcPct val="100000"/>
              </a:lnSpc>
              <a:spcBef>
                <a:spcPts val="0"/>
              </a:spcBef>
              <a:spcAft>
                <a:spcPts val="0"/>
              </a:spcAft>
              <a:buNone/>
              <a:tabLst/>
              <a:defRPr lang="de-de">
                <a:latin typeface="Calibri" pitchFamily="2" charset="0"/>
                <a:ea typeface="Calibri" pitchFamily="2" charset="0"/>
                <a:cs typeface="Calibri" pitchFamily="2" charset="0"/>
              </a:defRPr>
            </a:pPr>
            <a:r>
              <a:rPr lang="de-de" b="1"/>
              <a:t>14.07.2023 | KFA Werra-Meißner</a:t>
            </a:r>
            <a:endParaRPr lang="de-de" b="1">
              <a:solidFill>
                <a:srgbClr val="000000"/>
              </a:solidFill>
              <a:latin typeface="Arial" pitchFamily="2" charset="0"/>
              <a:ea typeface="Calibri" pitchFamily="2" charset="0"/>
              <a:cs typeface="Calibri" pitchFamily="2" charset="0"/>
            </a:endParaRPr>
          </a:p>
        </p:txBody>
      </p:sp>
      <p:sp>
        <p:nvSpPr>
          <p:cNvPr id="3" name="Titel 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Gt+gfg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BBAwAAcQYAABA0AADyCQAAEAAAACYAAAAIAAAAPRAAAP//wQE="/>
              </a:ext>
            </a:extLst>
          </p:cNvSpPr>
          <p:nvPr>
            <p:ph type="title"/>
          </p:nvPr>
        </p:nvSpPr>
        <p:spPr>
          <a:xfrm>
            <a:off x="528955" y="1047115"/>
            <a:ext cx="7934325" cy="569595"/>
          </a:xfrm>
          <a:noFill/>
          <a:ln>
            <a:noFill/>
          </a:ln>
          <a:effectLst/>
        </p:spPr>
        <p:txBody>
          <a:bodyPr vert="horz" wrap="square" lIns="0" tIns="45720" rIns="0" bIns="45720" numCol="1" spcCol="215900" anchor="t">
            <a:prstTxWarp prst="textNoShape">
              <a:avLst/>
            </a:prstTxWarp>
          </a:bodyPr>
          <a:lstStyle/>
          <a:p>
            <a:pPr algn="ctr">
              <a:defRPr lang="de-de"/>
            </a:pPr>
            <a:r>
              <a:rPr lang="de-de" sz="3600" b="1"/>
              <a:t>SR-Pflichtsoll im </a:t>
            </a:r>
            <a:br/>
            <a:r>
              <a:rPr lang="de-de" sz="3600" b="1"/>
              <a:t>Werra-Meißner-Kreis in der </a:t>
            </a:r>
            <a:br/>
            <a:r>
              <a:rPr lang="de-de" sz="3600" b="1"/>
              <a:t>Saison 2022/2023</a:t>
            </a:r>
            <a:endParaRPr lang="de-de" sz="3600" b="1"/>
          </a:p>
        </p:txBody>
      </p:sp>
      <p:sp>
        <p:nvSpPr>
          <p:cNvPr id="4" name="Inhaltsplatzhalter 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FkPh/k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UAQAAGBEAALM0AAACJgAAEAAAACYAAAAIAAAAPRAAAP//wQE="/>
              </a:ext>
            </a:extLst>
          </p:cNvSpPr>
          <p:nvPr>
            <p:ph type="body" idx="1"/>
          </p:nvPr>
        </p:nvSpPr>
        <p:spPr>
          <a:xfrm>
            <a:off x="297180" y="2778760"/>
            <a:ext cx="8269605" cy="3399790"/>
          </a:xfrm>
          <a:noFill/>
          <a:ln>
            <a:noFill/>
          </a:ln>
          <a:effectLst/>
        </p:spPr>
        <p:txBody>
          <a:bodyPr vert="horz" wrap="square" lIns="0" tIns="0" rIns="0" bIns="0" numCol="1" spcCol="215900" anchor="t">
            <a:prstTxWarp prst="textNoShape">
              <a:avLst/>
            </a:prstTxWarp>
          </a:bodyPr>
          <a:lstStyle/>
          <a:p>
            <a:pPr marL="457200" marR="0" indent="-457200" algn="l" defTabSz="914400">
              <a:lnSpc>
                <a:spcPct val="100000"/>
              </a:lnSpc>
              <a:spcBef>
                <a:spcPts val="405"/>
              </a:spcBef>
              <a:spcAft>
                <a:spcPts val="0"/>
              </a:spcAft>
              <a:buClrTx/>
              <a:buSzTx/>
              <a:buFont typeface="Arial" pitchFamily="2" charset="0"/>
              <a:buChar char="•"/>
              <a:tabLst/>
              <a:defRPr lang="de-de"/>
            </a:pPr>
            <a:endParaRPr lang="de-de" sz="3200"/>
          </a:p>
          <a:p>
            <a:pPr marL="0" marR="0" indent="0" algn="l" defTabSz="914400">
              <a:lnSpc>
                <a:spcPct val="100000"/>
              </a:lnSpc>
              <a:spcBef>
                <a:spcPts val="405"/>
              </a:spcBef>
              <a:spcAft>
                <a:spcPts val="0"/>
              </a:spcAft>
              <a:buNone/>
              <a:tabLst/>
              <a:defRPr lang="de-de"/>
            </a:pPr>
            <a:r>
              <a:rPr lang="de-de" sz="3200"/>
              <a:t>Von insgesamt 118 aktiven SR sind leider nur 51 SR anrechenbar, da die restlichen SR nicht genügend Lehrveranstaltungen (4 oder weniger) besucht haben bzw. nicht an der Leistungsprüfung teilgenommen haben.</a:t>
            </a:r>
            <a:endParaRPr lang="de-de" b="1"/>
          </a:p>
          <a:p>
            <a:pPr marL="285750" marR="0" indent="-285750" algn="l" defTabSz="914400">
              <a:lnSpc>
                <a:spcPct val="100000"/>
              </a:lnSpc>
              <a:spcBef>
                <a:spcPts val="405"/>
              </a:spcBef>
              <a:spcAft>
                <a:spcPts val="0"/>
              </a:spcAft>
              <a:buClrTx/>
              <a:buSzTx/>
              <a:buFont typeface="Wingdings" pitchFamily="0" charset="2"/>
              <a:buChar char="Ø"/>
              <a:tabLst/>
              <a:defRPr lang="de-de"/>
            </a:pPr>
            <a:endParaRPr lang="de-de" b="1"/>
          </a:p>
          <a:p>
            <a:pPr marL="285750" marR="0" indent="-285750" algn="l" defTabSz="914400">
              <a:lnSpc>
                <a:spcPct val="100000"/>
              </a:lnSpc>
              <a:spcBef>
                <a:spcPts val="405"/>
              </a:spcBef>
              <a:spcAft>
                <a:spcPts val="0"/>
              </a:spcAft>
              <a:buClrTx/>
              <a:buSzTx/>
              <a:buFont typeface="Wingdings" pitchFamily="0" charset="2"/>
              <a:buChar char="Ø"/>
              <a:tabLst/>
              <a:defRPr lang="de-de"/>
            </a:pPr>
            <a:endParaRPr lang="de-de" b="1"/>
          </a:p>
        </p:txBody>
      </p:sp>
      <p:pic>
        <p:nvPicPr>
          <p:cNvPr id="5" name="Grafik 5"/>
          <p:cNvPicPr>
            <a:picLocks noChangeAspect="1"/>
            <a:extLst>
              <a:ext uri="smNativeData">
                <pr:smNativeData xmlns:pr="smNativeData" val="SMDATA_15_QFaxZBMAAAAlAAAAEQAAAC0AAAAAkAAAAEgAAACQAAAASAAAAAAAAAAAAAAAAAAAAAEAAABQAAAAAAAAAAAA4D8AAAAAAADgPwAAAAAAAOA/AAAAAAAA4D8AAAAAAADgPwAAAAAAAOA/AAAAAAAA4D8AAAAAAADgPwAAAAAAAOA/AAAAAAAA4D8CAAAAjAAAAAEAAAAAAAAA/wAA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DAAAADAAAABAAAAAAAAAAAAAAAAAAAAAAAAAAHgAAAGgAAAAAAAAAAAAAAAAAAAAAAAAAAAAAABAnAAAQJwAAAAAAAAAAAAAAAAAAAAAAAAAAAAAAAAAAAAAAAAAAAAAUAAAAAAAAAMDA/wAAAAAAZAAAADIAAAAAAAAAZAAAAAAAAAB/f38ACgAAAB8AAABUAAAA/wAAAP///wEAAAAAAAAAAAAAAAAAAAAAAAAAAAAAAAAAAAAAAAAAAAAAAAJ/f38A7uzhA8zMzADAwP8Af39/AAAAAAAAAAAAAAAAAP///wAAAAAAIQAAABgAAAAUAAAArjEAAJEkAABzNAAAVycAABAAAAAmAAAACAAAAP//////////"/>
              </a:ext>
            </a:extLst>
          </p:cNvPicPr>
          <p:nvPr/>
        </p:nvPicPr>
        <p:blipFill>
          <a:blip r:embed="rId2"/>
          <a:stretch>
            <a:fillRect/>
          </a:stretch>
        </p:blipFill>
        <p:spPr>
          <a:xfrm>
            <a:off x="8075930" y="5944235"/>
            <a:ext cx="450215" cy="450850"/>
          </a:xfrm>
          <a:prstGeom prst="rect">
            <a:avLst/>
          </a:prstGeom>
          <a:solidFill>
            <a:srgbClr val="FF0000"/>
          </a:solidFill>
          <a:ln>
            <a:noFill/>
          </a:ln>
          <a:effectLst/>
        </p:spPr>
      </p:pic>
    </p:spTree>
  </p:cSld>
  <p:clrMapOvr>
    <a:masterClrMapping/>
  </p:clrMapOvr>
  <p:timing>
    <p:tnLst>
      <p:par>
        <p:cTn id="1" dur="indefinite" restart="never" nodeType="tmRoot"/>
      </p:par>
    </p:tnLst>
  </p:timing>
</p:sld>
</file>

<file path=ppt/slides/slide69.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Fußzeilenplatzhalter 3"/>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OzPb+I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MAwAAaSgAALM0AADHKQAAEAAAACYAAAAIAAAAPRAAAP//wQE="/>
              </a:ext>
            </a:extLst>
          </p:cNvSpPr>
          <p:nvPr>
            <p:ph type="ftr" sz="quarter" idx="3"/>
          </p:nvPr>
        </p:nvSpPr>
        <p:spPr>
          <a:xfrm>
            <a:off x="617220" y="6569075"/>
            <a:ext cx="7949565" cy="222250"/>
          </a:xfrm>
          <a:noFill/>
          <a:ln>
            <a:noFill/>
          </a:ln>
          <a:effectLst/>
        </p:spPr>
        <p:txBody>
          <a:bodyPr vert="horz" wrap="square" lIns="91440" tIns="45720" rIns="91440" bIns="45720" numCol="1" spcCol="215900" anchor="ctr">
            <a:prstTxWarp prst="textNoShape">
              <a:avLst/>
            </a:prstTxWarp>
          </a:bodyPr>
          <a:lstStyle/>
          <a:p>
            <a:pPr marL="0" marR="0" indent="0" algn="l" defTabSz="914400">
              <a:lnSpc>
                <a:spcPct val="100000"/>
              </a:lnSpc>
              <a:spcBef>
                <a:spcPts val="0"/>
              </a:spcBef>
              <a:spcAft>
                <a:spcPts val="0"/>
              </a:spcAft>
              <a:buNone/>
              <a:tabLst/>
              <a:defRPr lang="de-de">
                <a:latin typeface="Calibri" pitchFamily="2" charset="0"/>
                <a:ea typeface="Calibri" pitchFamily="2" charset="0"/>
                <a:cs typeface="Calibri" pitchFamily="2" charset="0"/>
              </a:defRPr>
            </a:pPr>
            <a:r>
              <a:rPr lang="de-de" b="1"/>
              <a:t>14.07.2023 | KFA Werra-Meißner</a:t>
            </a:r>
            <a:endParaRPr lang="de-de" b="1">
              <a:solidFill>
                <a:srgbClr val="000000"/>
              </a:solidFill>
              <a:latin typeface="Arial" pitchFamily="2" charset="0"/>
              <a:ea typeface="Calibri" pitchFamily="2" charset="0"/>
              <a:cs typeface="Calibri" pitchFamily="2" charset="0"/>
            </a:endParaRPr>
          </a:p>
        </p:txBody>
      </p:sp>
      <p:sp>
        <p:nvSpPr>
          <p:cNvPr id="3" name="Titel 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Cqskcg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BBAwAAcQYAABA0AADyCQAAEAAAACYAAAAIAAAAPRAAAP//wQE="/>
              </a:ext>
            </a:extLst>
          </p:cNvSpPr>
          <p:nvPr>
            <p:ph type="title"/>
          </p:nvPr>
        </p:nvSpPr>
        <p:spPr>
          <a:xfrm>
            <a:off x="528955" y="1047115"/>
            <a:ext cx="7934325" cy="569595"/>
          </a:xfrm>
          <a:noFill/>
          <a:ln>
            <a:noFill/>
          </a:ln>
          <a:effectLst/>
        </p:spPr>
        <p:txBody>
          <a:bodyPr vert="horz" wrap="square" lIns="0" tIns="45720" rIns="0" bIns="45720" numCol="1" spcCol="215900" anchor="t">
            <a:prstTxWarp prst="textNoShape">
              <a:avLst/>
            </a:prstTxWarp>
          </a:bodyPr>
          <a:lstStyle/>
          <a:p>
            <a:pPr algn="ctr">
              <a:defRPr lang="de-de"/>
            </a:pPr>
            <a:r>
              <a:rPr lang="de-de" sz="3600" b="1"/>
              <a:t>SR-Pflichtsoll im </a:t>
            </a:r>
            <a:br/>
            <a:r>
              <a:rPr lang="de-de" sz="3600" b="1"/>
              <a:t>Werra-Meißner-Kreis in der </a:t>
            </a:r>
            <a:br/>
            <a:r>
              <a:rPr lang="de-de" sz="3600" b="1"/>
              <a:t>Saison 2022/2023</a:t>
            </a:r>
            <a:endParaRPr lang="de-de" sz="3600" b="1"/>
          </a:p>
        </p:txBody>
      </p:sp>
      <p:sp>
        <p:nvSpPr>
          <p:cNvPr id="4" name="Inhaltsplatzhalter 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HmOFzk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UAQAAaA8AALM0AADgJwAAEAAAACYAAAAIAAAAPRAAAP//wQE="/>
              </a:ext>
            </a:extLst>
          </p:cNvSpPr>
          <p:nvPr>
            <p:ph type="body" idx="1"/>
          </p:nvPr>
        </p:nvSpPr>
        <p:spPr>
          <a:xfrm>
            <a:off x="297180" y="2504440"/>
            <a:ext cx="8269605" cy="3977640"/>
          </a:xfrm>
          <a:noFill/>
          <a:ln>
            <a:noFill/>
          </a:ln>
          <a:effectLst/>
        </p:spPr>
        <p:txBody>
          <a:bodyPr vert="horz" wrap="square" lIns="0" tIns="0" rIns="0" bIns="0" numCol="1" spcCol="215900" anchor="t">
            <a:prstTxWarp prst="textNoShape">
              <a:avLst/>
            </a:prstTxWarp>
          </a:bodyPr>
          <a:lstStyle/>
          <a:p>
            <a:pPr marL="457200" marR="0" indent="-457200" algn="l" defTabSz="914400">
              <a:lnSpc>
                <a:spcPct val="80000"/>
              </a:lnSpc>
              <a:spcBef>
                <a:spcPts val="375"/>
              </a:spcBef>
              <a:spcAft>
                <a:spcPts val="0"/>
              </a:spcAft>
              <a:buClrTx/>
              <a:buSzTx/>
              <a:buFont typeface="Arial" pitchFamily="2" charset="0"/>
              <a:buChar char="•"/>
              <a:tabLst/>
              <a:defRPr lang="de-de" sz="1565"/>
            </a:pPr>
            <a:endParaRPr lang="de-de" sz="2945"/>
          </a:p>
          <a:p>
            <a:pPr marL="457200" marR="0" indent="-457200" algn="l" defTabSz="914400">
              <a:lnSpc>
                <a:spcPct val="80000"/>
              </a:lnSpc>
              <a:spcBef>
                <a:spcPts val="375"/>
              </a:spcBef>
              <a:spcAft>
                <a:spcPts val="0"/>
              </a:spcAft>
              <a:buClrTx/>
              <a:buSzTx/>
              <a:buFont typeface="Arial" pitchFamily="2" charset="0"/>
              <a:buChar char="•"/>
              <a:tabLst/>
              <a:defRPr lang="de-de" sz="1565"/>
            </a:pPr>
            <a:r>
              <a:rPr lang="de-de" sz="2945"/>
              <a:t>112 aktive SR (6 Abmeldungen) </a:t>
            </a:r>
            <a:endParaRPr lang="de-de" sz="2945"/>
          </a:p>
          <a:p>
            <a:pPr marL="457200" marR="0" indent="-457200" algn="l" defTabSz="914400">
              <a:lnSpc>
                <a:spcPct val="80000"/>
              </a:lnSpc>
              <a:spcBef>
                <a:spcPts val="375"/>
              </a:spcBef>
              <a:spcAft>
                <a:spcPts val="0"/>
              </a:spcAft>
              <a:buClrTx/>
              <a:buSzTx/>
              <a:buFont typeface="Arial" pitchFamily="2" charset="0"/>
              <a:buChar char="•"/>
              <a:tabLst/>
              <a:defRPr lang="de-de" sz="1565"/>
            </a:pPr>
            <a:endParaRPr lang="de-de" sz="2945"/>
          </a:p>
          <a:p>
            <a:pPr marL="457200" marR="0" indent="-457200" algn="l" defTabSz="914400">
              <a:lnSpc>
                <a:spcPct val="80000"/>
              </a:lnSpc>
              <a:spcBef>
                <a:spcPts val="375"/>
              </a:spcBef>
              <a:spcAft>
                <a:spcPts val="0"/>
              </a:spcAft>
              <a:buClrTx/>
              <a:buSzTx/>
              <a:buFont typeface="Arial" pitchFamily="2" charset="0"/>
              <a:buChar char="•"/>
              <a:tabLst/>
              <a:defRPr lang="de-de" sz="1565"/>
            </a:pPr>
            <a:r>
              <a:rPr lang="de-de" sz="2945"/>
              <a:t>82 SR haben an den beiden Terminen der Kreis-Leistungsprüfung teilgenommen</a:t>
            </a:r>
            <a:endParaRPr lang="de-de" sz="2945"/>
          </a:p>
          <a:p>
            <a:pPr marL="457200" marR="0" indent="-457200" algn="l" defTabSz="914400">
              <a:lnSpc>
                <a:spcPct val="80000"/>
              </a:lnSpc>
              <a:spcBef>
                <a:spcPts val="375"/>
              </a:spcBef>
              <a:spcAft>
                <a:spcPts val="0"/>
              </a:spcAft>
              <a:buClrTx/>
              <a:buSzTx/>
              <a:buFont typeface="Arial" pitchFamily="2" charset="0"/>
              <a:buChar char="•"/>
              <a:tabLst/>
              <a:defRPr lang="de-de" sz="1565"/>
            </a:pPr>
            <a:r>
              <a:rPr lang="de-de" sz="2945"/>
              <a:t>9 SR haben an den Lehrgängen der Region Kassel bzw. beim Verband teilgenommen</a:t>
            </a:r>
            <a:endParaRPr lang="de-de" sz="2945"/>
          </a:p>
          <a:p>
            <a:pPr marL="457200" marR="0" indent="-457200" algn="l" defTabSz="914400">
              <a:lnSpc>
                <a:spcPct val="80000"/>
              </a:lnSpc>
              <a:spcBef>
                <a:spcPts val="375"/>
              </a:spcBef>
              <a:spcAft>
                <a:spcPts val="0"/>
              </a:spcAft>
              <a:buClrTx/>
              <a:buSzTx/>
              <a:buFont typeface="Arial" pitchFamily="2" charset="0"/>
              <a:buChar char="•"/>
              <a:tabLst/>
              <a:defRPr lang="de-de" sz="1565"/>
            </a:pPr>
            <a:endParaRPr lang="de-de" sz="2945"/>
          </a:p>
          <a:p>
            <a:pPr marL="457200" marR="0" indent="-457200" algn="l" defTabSz="914400">
              <a:lnSpc>
                <a:spcPct val="80000"/>
              </a:lnSpc>
              <a:spcBef>
                <a:spcPts val="375"/>
              </a:spcBef>
              <a:spcAft>
                <a:spcPts val="0"/>
              </a:spcAft>
              <a:buClrTx/>
              <a:buSzTx/>
              <a:buFont typeface="Arial" pitchFamily="2" charset="0"/>
              <a:buChar char="•"/>
              <a:tabLst/>
              <a:defRPr lang="de-de" sz="1565"/>
            </a:pPr>
            <a:r>
              <a:rPr lang="de-de" sz="2945"/>
              <a:t>21 SR aktuell ohne LP </a:t>
            </a:r>
            <a:endParaRPr lang="de-de" sz="2945"/>
          </a:p>
          <a:p>
            <a:pPr marL="285750" marR="0" indent="-285750" algn="l" defTabSz="914400">
              <a:lnSpc>
                <a:spcPct val="80000"/>
              </a:lnSpc>
              <a:spcBef>
                <a:spcPts val="375"/>
              </a:spcBef>
              <a:spcAft>
                <a:spcPts val="0"/>
              </a:spcAft>
              <a:buClrTx/>
              <a:buSzTx/>
              <a:buFont typeface="Wingdings" pitchFamily="0" charset="2"/>
              <a:buChar char="Ø"/>
              <a:tabLst/>
              <a:defRPr lang="de-de" sz="1565"/>
            </a:pPr>
            <a:endParaRPr lang="de-de" b="1"/>
          </a:p>
          <a:p>
            <a:pPr marL="285750" marR="0" indent="-285750" algn="l" defTabSz="914400">
              <a:lnSpc>
                <a:spcPct val="80000"/>
              </a:lnSpc>
              <a:spcBef>
                <a:spcPts val="375"/>
              </a:spcBef>
              <a:spcAft>
                <a:spcPts val="0"/>
              </a:spcAft>
              <a:buClrTx/>
              <a:buSzTx/>
              <a:buFont typeface="Wingdings" pitchFamily="0" charset="2"/>
              <a:buChar char="Ø"/>
              <a:tabLst/>
              <a:defRPr lang="de-de" sz="1565"/>
            </a:pPr>
            <a:endParaRPr lang="de-de" b="1"/>
          </a:p>
          <a:p>
            <a:pPr marL="285750" marR="0" indent="-285750" algn="l" defTabSz="914400">
              <a:lnSpc>
                <a:spcPct val="80000"/>
              </a:lnSpc>
              <a:spcBef>
                <a:spcPts val="375"/>
              </a:spcBef>
              <a:spcAft>
                <a:spcPts val="0"/>
              </a:spcAft>
              <a:buClrTx/>
              <a:buSzTx/>
              <a:buFont typeface="Wingdings" pitchFamily="0" charset="2"/>
              <a:buChar char="Ø"/>
              <a:tabLst/>
              <a:defRPr lang="de-de" sz="1565"/>
            </a:pPr>
            <a:endParaRPr lang="de-de" b="1"/>
          </a:p>
        </p:txBody>
      </p:sp>
      <p:pic>
        <p:nvPicPr>
          <p:cNvPr id="5" name="Grafik 5"/>
          <p:cNvPicPr>
            <a:picLocks noChangeAspect="1"/>
            <a:extLst>
              <a:ext uri="smNativeData">
                <pr:smNativeData xmlns:pr="smNativeData" val="SMDATA_15_QFaxZBMAAAAlAAAAEQAAAC0AAAAAkAAAAEgAAACQAAAASAAAAAAAAAAAAAAAAAAAAAEAAABQAAAAAAAAAAAA4D8AAAAAAADgPwAAAAAAAOA/AAAAAAAA4D8AAAAAAADgPwAAAAAAAOA/AAAAAAAA4D8AAAAAAADgPwAAAAAAAOA/AAAAAAAA4D8CAAAAjAAAAAEAAAAAAAAA/wAA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GD/3/DAAAABAAAAAAAAAAAAAAAAAAAAAAAAAAHgAAAGgAAAAAAAAAAAAAAAAAAAAAAAAAAAAAABAnAAAQJwAAAAAAAAAAAAAAAAAAAAAAAAAAAAAAAAAAAAAAAAAAAAAUAAAAAAAAAMDA/wAAAAAAZAAAADIAAAAAAAAAZAAAAAAAAAB/f38ACgAAAB8AAABUAAAA/wAAAP///wEAAAAAAAAAAAAAAAAAAAAAAAAAAAAAAAAAAAAAAAAAAAAAAAJ/f38A7uzhA8zMzADAwP8Af39/AAAAAAAAAAAAAAAAAP///wAAAAAAIQAAABgAAAAUAAAArjEAAJEkAABzNAAAVycAABAAAAAmAAAACAAAAP//////////"/>
              </a:ext>
            </a:extLst>
          </p:cNvPicPr>
          <p:nvPr/>
        </p:nvPicPr>
        <p:blipFill>
          <a:blip r:embed="rId2"/>
          <a:stretch>
            <a:fillRect/>
          </a:stretch>
        </p:blipFill>
        <p:spPr>
          <a:xfrm>
            <a:off x="8075930" y="5944235"/>
            <a:ext cx="450215" cy="450850"/>
          </a:xfrm>
          <a:prstGeom prst="rect">
            <a:avLst/>
          </a:prstGeom>
          <a:solidFill>
            <a:srgbClr val="FF0000"/>
          </a:solidFill>
          <a:ln>
            <a:noFill/>
          </a:ln>
          <a:effectLst/>
        </p:spPr>
      </p:pic>
    </p:spTree>
  </p:cSld>
  <p:clrMapOvr>
    <a:masterClrMapping/>
  </p:clrMapOvr>
  <p:timing>
    <p:tnLst>
      <p:par>
        <p:cTn id="1" dur="indefinite" restart="never" nodeType="tmRoot"/>
      </p:par>
    </p:tnLst>
  </p:timing>
</p:sld>
</file>

<file path=ppt/slides/slide7.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Fußzeilenplatzhalter 3"/>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H9/fwDu7OEDzMzMAMDA/wB/f38AAAAAAAAAAAAAAAAAAAAAAAAAAAAhAAAAGAAAABQAAADMAwAAaSgAALM0AADHKQAAEAAAACYAAAAIAAAAPZAAAH8AAAA="/>
              </a:ext>
            </a:extLst>
          </p:cNvSpPr>
          <p:nvPr>
            <p:ph type="ftr" sz="quarter" idx="3"/>
          </p:nvPr>
        </p:nvSpPr>
        <p:spPr>
          <a:xfrm>
            <a:off x="617220" y="6569075"/>
            <a:ext cx="7949565" cy="222250"/>
          </a:xfrm>
          <a:noFill/>
        </p:spPr>
        <p:txBody>
          <a:bodyPr vert="horz" wrap="square" lIns="91440" tIns="45720" rIns="91440" bIns="45720" numCol="1" spcCol="215900" anchor="ctr">
            <a:prstTxWarp prst="textNoShape">
              <a:avLst/>
            </a:prstTxWarp>
          </a:bodyPr>
          <a:lstStyle>
            <a:lvl1pPr>
              <a:defRPr lang="de-de">
                <a:solidFill>
                  <a:schemeClr val="tx1"/>
                </a:solidFill>
                <a:latin typeface="Calibri" pitchFamily="2" charset="0"/>
                <a:ea typeface="Calibri" pitchFamily="2" charset="0"/>
                <a:cs typeface="Calibri" pitchFamily="2" charset="0"/>
              </a:defRPr>
            </a:lvl1pPr>
            <a:lvl2pPr marL="742950" indent="-285750">
              <a:defRPr lang="de-de">
                <a:solidFill>
                  <a:schemeClr val="tx1"/>
                </a:solidFill>
                <a:latin typeface="Calibri" pitchFamily="2" charset="0"/>
                <a:ea typeface="Calibri" pitchFamily="2" charset="0"/>
                <a:cs typeface="Calibri" pitchFamily="2" charset="0"/>
              </a:defRPr>
            </a:lvl2pPr>
            <a:lvl3pPr marL="1143000" indent="-228600">
              <a:defRPr lang="de-de">
                <a:solidFill>
                  <a:schemeClr val="tx1"/>
                </a:solidFill>
                <a:latin typeface="Calibri" pitchFamily="2" charset="0"/>
                <a:ea typeface="Calibri" pitchFamily="2" charset="0"/>
                <a:cs typeface="Calibri" pitchFamily="2" charset="0"/>
              </a:defRPr>
            </a:lvl3pPr>
            <a:lvl4pPr marL="1600200" indent="-228600">
              <a:defRPr lang="de-de">
                <a:solidFill>
                  <a:schemeClr val="tx1"/>
                </a:solidFill>
                <a:latin typeface="Calibri" pitchFamily="2" charset="0"/>
                <a:ea typeface="Calibri" pitchFamily="2" charset="0"/>
                <a:cs typeface="Calibri" pitchFamily="2" charset="0"/>
              </a:defRPr>
            </a:lvl4pPr>
            <a:lvl5pPr marL="2057400" indent="-228600">
              <a:defRPr lang="de-de">
                <a:solidFill>
                  <a:schemeClr val="tx1"/>
                </a:solidFill>
                <a:latin typeface="Calibri" pitchFamily="2" charset="0"/>
                <a:ea typeface="Calibri" pitchFamily="2" charset="0"/>
                <a:cs typeface="Calibri" pitchFamily="2" charset="0"/>
              </a:defRPr>
            </a:lvl5pPr>
            <a:lvl6pPr marL="2514600" indent="-228600">
              <a:spcBef>
                <a:spcPts val="0"/>
              </a:spcBef>
              <a:spcAft>
                <a:spcPts val="0"/>
              </a:spcAft>
              <a:defRPr lang="de-de">
                <a:solidFill>
                  <a:schemeClr val="tx1"/>
                </a:solidFill>
                <a:latin typeface="Calibri" pitchFamily="2" charset="0"/>
                <a:ea typeface="Calibri" pitchFamily="2" charset="0"/>
                <a:cs typeface="Calibri" pitchFamily="2" charset="0"/>
              </a:defRPr>
            </a:lvl6pPr>
            <a:lvl7pPr marL="2971800" indent="-228600">
              <a:spcBef>
                <a:spcPts val="0"/>
              </a:spcBef>
              <a:spcAft>
                <a:spcPts val="0"/>
              </a:spcAft>
              <a:defRPr lang="de-de">
                <a:solidFill>
                  <a:schemeClr val="tx1"/>
                </a:solidFill>
                <a:latin typeface="Calibri" pitchFamily="2" charset="0"/>
                <a:ea typeface="Calibri" pitchFamily="2" charset="0"/>
                <a:cs typeface="Calibri" pitchFamily="2" charset="0"/>
              </a:defRPr>
            </a:lvl7pPr>
            <a:lvl8pPr marL="3429000" indent="-228600">
              <a:spcBef>
                <a:spcPts val="0"/>
              </a:spcBef>
              <a:spcAft>
                <a:spcPts val="0"/>
              </a:spcAft>
              <a:defRPr lang="de-de">
                <a:solidFill>
                  <a:schemeClr val="tx1"/>
                </a:solidFill>
                <a:latin typeface="Calibri" pitchFamily="2" charset="0"/>
                <a:ea typeface="Calibri" pitchFamily="2" charset="0"/>
                <a:cs typeface="Calibri" pitchFamily="2" charset="0"/>
              </a:defRPr>
            </a:lvl8pPr>
            <a:lvl9pPr marL="3886200" indent="-228600">
              <a:spcBef>
                <a:spcPts val="0"/>
              </a:spcBef>
              <a:spcAft>
                <a:spcPts val="0"/>
              </a:spcAft>
              <a:defRPr lang="de-de">
                <a:solidFill>
                  <a:schemeClr val="tx1"/>
                </a:solidFill>
                <a:latin typeface="Calibri" pitchFamily="2" charset="0"/>
                <a:ea typeface="Calibri" pitchFamily="2" charset="0"/>
                <a:cs typeface="Calibri" pitchFamily="2" charset="0"/>
              </a:defRPr>
            </a:lvl9pPr>
          </a:lstStyle>
          <a:p>
            <a:pPr>
              <a:spcBef>
                <a:spcPts val="0"/>
              </a:spcBef>
              <a:spcAft>
                <a:spcPts val="0"/>
              </a:spcAft>
              <a:defRPr lang="de-de"/>
            </a:pPr>
            <a:r>
              <a:t>14.07.2023| KFA Werra-Meißner</a:t>
            </a:r>
            <a:endParaRPr lang="de-de">
              <a:solidFill>
                <a:srgbClr val="000000"/>
              </a:solidFill>
              <a:latin typeface="Arial" pitchFamily="2" charset="0"/>
              <a:ea typeface="Calibri" pitchFamily="2" charset="0"/>
              <a:cs typeface="Calibri" pitchFamily="2" charset="0"/>
            </a:endParaRPr>
          </a:p>
        </p:txBody>
      </p:sp>
      <p:sp>
        <p:nvSpPr>
          <p:cNvPr id="3" name="Titel 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AAAAAH9/fwDu7OEDzMzMAMDA/wB/f38AAAAAAAAAAAAAAAAAAAAAAAAAAAAhAAAAGAAAABQAAADNAwAALwgAAJw0AACwCwAAEAAAACYAAAAIAAAAAQAAAAAAAAA="/>
              </a:ext>
            </a:extLst>
          </p:cNvSpPr>
          <p:nvPr>
            <p:ph type="title"/>
          </p:nvPr>
        </p:nvSpPr>
        <p:spPr>
          <a:xfrm>
            <a:off x="617855" y="1330325"/>
            <a:ext cx="7934325" cy="569595"/>
          </a:xfrm>
        </p:spPr>
        <p:txBody>
          <a:bodyPr/>
          <a:lstStyle/>
          <a:p>
            <a:pPr algn="ctr">
              <a:defRPr lang="de-de"/>
            </a:pPr>
            <a:r>
              <a:rPr lang="de-de" sz="2800" b="1"/>
              <a:t>Auf- und Abstiegsregelungen – Teil II</a:t>
            </a:r>
            <a:endParaRPr lang="de-de" sz="2800" b="1"/>
          </a:p>
        </p:txBody>
      </p:sp>
      <p:sp>
        <p:nvSpPr>
          <p:cNvPr id="4" name="Inhaltsplatzhalter 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AAAAAH9/fwDu7OEDzMzMAMDA/wB/f38AAAAAAAAAAAAAAAAAAAAAAAAAAAAhAAAAGAAAABQAAACgBQAAVwwAAPs6AABbKAAAEAAAACYAAAAIAAAAPRAAAAAAAAA="/>
              </a:ext>
            </a:extLst>
          </p:cNvSpPr>
          <p:nvPr>
            <p:ph type="body" idx="1"/>
          </p:nvPr>
        </p:nvSpPr>
        <p:spPr>
          <a:xfrm>
            <a:off x="914400" y="2005965"/>
            <a:ext cx="8673465" cy="4554220"/>
          </a:xfrm>
        </p:spPr>
        <p:txBody>
          <a:bodyPr vert="horz" wrap="square" lIns="0" tIns="0" rIns="0" bIns="0" numCol="1" spcCol="215900" anchor="t">
            <a:prstTxWarp prst="textNoShape">
              <a:avLst/>
            </a:prstTxWarp>
          </a:bodyPr>
          <a:lstStyle/>
          <a:p>
            <a:pPr>
              <a:lnSpc>
                <a:spcPct val="90000"/>
              </a:lnSpc>
              <a:defRPr lang="de-de"/>
            </a:pPr>
            <a:r>
              <a:rPr lang="de-de" sz="1800" b="1" u="sng">
                <a:latin typeface="Calibri" pitchFamily="2" charset="0"/>
                <a:ea typeface="Arial" pitchFamily="2" charset="0"/>
                <a:cs typeface="Arial" pitchFamily="2" charset="0"/>
              </a:rPr>
              <a:t>Kreisliga B, </a:t>
            </a:r>
            <a:r>
              <a:rPr lang="de-de" sz="1800" b="1" u="sng">
                <a:solidFill>
                  <a:srgbClr val="FF0000"/>
                </a:solidFill>
                <a:latin typeface="Calibri" pitchFamily="2" charset="0"/>
                <a:ea typeface="Arial" pitchFamily="2" charset="0"/>
                <a:cs typeface="Arial" pitchFamily="2" charset="0"/>
              </a:rPr>
              <a:t>14</a:t>
            </a:r>
            <a:r>
              <a:rPr lang="de-de" sz="1800" b="1" u="sng">
                <a:latin typeface="Calibri" pitchFamily="2" charset="0"/>
                <a:ea typeface="Arial" pitchFamily="2" charset="0"/>
                <a:cs typeface="Arial" pitchFamily="2" charset="0"/>
              </a:rPr>
              <a:t> Mannschaften</a:t>
            </a:r>
            <a:endParaRPr lang="de-de" sz="1800" b="1" u="sng">
              <a:latin typeface="Times New Roman" pitchFamily="1" charset="0"/>
              <a:ea typeface="Arial" pitchFamily="2" charset="0"/>
              <a:cs typeface="Arial" pitchFamily="2" charset="0"/>
            </a:endParaRPr>
          </a:p>
          <a:p>
            <a:pPr marL="342900" indent="-342900" defTabSz="914400">
              <a:lnSpc>
                <a:spcPct val="90000"/>
              </a:lnSpc>
              <a:buFont typeface="Times New Roman" pitchFamily="1" charset="0"/>
              <a:buChar char="-"/>
              <a:tabLst>
                <a:tab pos="457200" algn="l"/>
              </a:tabLst>
              <a:defRPr lang="de-de"/>
            </a:pPr>
            <a:r>
              <a:rPr lang="de-de" sz="1800">
                <a:latin typeface="Calibri" pitchFamily="2" charset="0"/>
                <a:ea typeface="Times New Roman" pitchFamily="1" charset="0"/>
                <a:cs typeface="Arial" pitchFamily="2" charset="0"/>
              </a:rPr>
              <a:t>Keine Richtzahl</a:t>
            </a:r>
            <a:endParaRPr lang="de-de" sz="1800">
              <a:latin typeface="Times New Roman" pitchFamily="1" charset="0"/>
              <a:ea typeface="Times New Roman" pitchFamily="1" charset="0"/>
              <a:cs typeface="Arial" pitchFamily="2" charset="0"/>
            </a:endParaRPr>
          </a:p>
          <a:p>
            <a:pPr marL="342900" indent="-342900" defTabSz="914400">
              <a:lnSpc>
                <a:spcPct val="90000"/>
              </a:lnSpc>
              <a:buFont typeface="Times New Roman" pitchFamily="1" charset="0"/>
              <a:buChar char="-"/>
              <a:tabLst>
                <a:tab pos="457200" algn="l"/>
              </a:tabLst>
              <a:defRPr lang="de-de"/>
            </a:pPr>
            <a:r>
              <a:rPr lang="de-de" sz="1800">
                <a:latin typeface="Calibri" pitchFamily="2" charset="0"/>
                <a:ea typeface="Times New Roman" pitchFamily="1" charset="0"/>
                <a:cs typeface="Arial" pitchFamily="2" charset="0"/>
              </a:rPr>
              <a:t>Der</a:t>
            </a:r>
            <a:r>
              <a:rPr lang="de-de" sz="1800" b="1">
                <a:latin typeface="Calibri" pitchFamily="2" charset="0"/>
                <a:ea typeface="Times New Roman" pitchFamily="1" charset="0"/>
                <a:cs typeface="Arial" pitchFamily="2" charset="0"/>
              </a:rPr>
              <a:t> </a:t>
            </a:r>
            <a:r>
              <a:rPr lang="de-de" sz="1800">
                <a:latin typeface="Calibri" pitchFamily="2" charset="0"/>
                <a:ea typeface="Times New Roman" pitchFamily="1" charset="0"/>
                <a:cs typeface="Arial" pitchFamily="2" charset="0"/>
              </a:rPr>
              <a:t>Tabellenerste/Meister </a:t>
            </a:r>
            <a:r>
              <a:rPr lang="de-de" sz="1800">
                <a:solidFill>
                  <a:srgbClr val="FF0000"/>
                </a:solidFill>
                <a:latin typeface="Calibri" pitchFamily="2" charset="0"/>
                <a:ea typeface="Times New Roman" pitchFamily="1" charset="0"/>
                <a:cs typeface="Arial" pitchFamily="2" charset="0"/>
              </a:rPr>
              <a:t>und der Tabellenzweite </a:t>
            </a:r>
            <a:r>
              <a:rPr lang="de-de" sz="1800">
                <a:latin typeface="Calibri" pitchFamily="2" charset="0"/>
                <a:ea typeface="Times New Roman" pitchFamily="1" charset="0"/>
                <a:cs typeface="Arial" pitchFamily="2" charset="0"/>
              </a:rPr>
              <a:t>steigen in die KLA auf.</a:t>
            </a:r>
            <a:endParaRPr lang="de-de" sz="1800">
              <a:latin typeface="Times New Roman" pitchFamily="1" charset="0"/>
              <a:ea typeface="Times New Roman" pitchFamily="1" charset="0"/>
              <a:cs typeface="Arial" pitchFamily="2" charset="0"/>
            </a:endParaRPr>
          </a:p>
          <a:p>
            <a:pPr marL="342900" indent="-342900" defTabSz="914400">
              <a:lnSpc>
                <a:spcPct val="90000"/>
              </a:lnSpc>
              <a:buFont typeface="Times New Roman" pitchFamily="1" charset="0"/>
              <a:buChar char="-"/>
              <a:tabLst>
                <a:tab pos="457200" algn="l"/>
              </a:tabLst>
              <a:defRPr lang="de-de"/>
            </a:pPr>
            <a:r>
              <a:rPr lang="de-de" sz="1800">
                <a:latin typeface="Calibri" pitchFamily="2" charset="0"/>
                <a:ea typeface="Times New Roman" pitchFamily="1" charset="0"/>
                <a:cs typeface="Arial" pitchFamily="2" charset="0"/>
              </a:rPr>
              <a:t>Der </a:t>
            </a:r>
            <a:r>
              <a:rPr lang="de-de" sz="1800">
                <a:solidFill>
                  <a:srgbClr val="FF0000"/>
                </a:solidFill>
                <a:latin typeface="Calibri" pitchFamily="2" charset="0"/>
                <a:ea typeface="Times New Roman" pitchFamily="1" charset="0"/>
                <a:cs typeface="Arial" pitchFamily="2" charset="0"/>
              </a:rPr>
              <a:t>Tabellendritte</a:t>
            </a:r>
            <a:r>
              <a:rPr lang="de-de" sz="1800">
                <a:latin typeface="Calibri" pitchFamily="2" charset="0"/>
                <a:ea typeface="Times New Roman" pitchFamily="1" charset="0"/>
                <a:cs typeface="Arial" pitchFamily="2" charset="0"/>
              </a:rPr>
              <a:t> relegiert mit der KLA. </a:t>
            </a:r>
            <a:endParaRPr lang="de-de" sz="1800">
              <a:latin typeface="Times New Roman" pitchFamily="1" charset="0"/>
              <a:ea typeface="Times New Roman" pitchFamily="1" charset="0"/>
              <a:cs typeface="Arial" pitchFamily="2" charset="0"/>
            </a:endParaRPr>
          </a:p>
          <a:p>
            <a:pPr marL="342900" indent="-342900" defTabSz="914400">
              <a:lnSpc>
                <a:spcPct val="90000"/>
              </a:lnSpc>
              <a:buFont typeface="Times New Roman" pitchFamily="1" charset="0"/>
              <a:buChar char="-"/>
              <a:tabLst>
                <a:tab pos="457200" algn="l"/>
              </a:tabLst>
              <a:defRPr lang="de-de"/>
            </a:pPr>
            <a:r>
              <a:rPr lang="de-de" sz="1800">
                <a:latin typeface="Calibri" pitchFamily="2" charset="0"/>
                <a:ea typeface="Times New Roman" pitchFamily="1" charset="0"/>
                <a:cs typeface="Arial" pitchFamily="2" charset="0"/>
              </a:rPr>
              <a:t>Der Tabellenletzte und der Tabellenvorletzte steigen in die KLC ab.</a:t>
            </a:r>
            <a:endParaRPr lang="de-de" sz="1800">
              <a:latin typeface="Times New Roman" pitchFamily="1" charset="0"/>
              <a:ea typeface="Times New Roman" pitchFamily="1" charset="0"/>
              <a:cs typeface="Arial" pitchFamily="2" charset="0"/>
            </a:endParaRPr>
          </a:p>
          <a:p>
            <a:pPr marL="342900" indent="-342900" defTabSz="914400">
              <a:lnSpc>
                <a:spcPct val="90000"/>
              </a:lnSpc>
              <a:buFont typeface="Times New Roman" pitchFamily="1" charset="0"/>
              <a:buChar char="-"/>
              <a:tabLst>
                <a:tab pos="457200" algn="l"/>
              </a:tabLst>
              <a:defRPr lang="de-de"/>
            </a:pPr>
            <a:r>
              <a:rPr lang="de-de" sz="1800">
                <a:latin typeface="Calibri" pitchFamily="2" charset="0"/>
                <a:ea typeface="Times New Roman" pitchFamily="1" charset="0"/>
                <a:cs typeface="Arial" pitchFamily="2" charset="0"/>
              </a:rPr>
              <a:t>Der Tabellendrittletzte relegiert mit KLC.</a:t>
            </a:r>
            <a:endParaRPr lang="de-de" sz="1800">
              <a:latin typeface="Times New Roman" pitchFamily="1" charset="0"/>
              <a:ea typeface="Times New Roman" pitchFamily="1" charset="0"/>
              <a:cs typeface="Arial" pitchFamily="2" charset="0"/>
            </a:endParaRPr>
          </a:p>
          <a:p>
            <a:pPr>
              <a:lnSpc>
                <a:spcPct val="90000"/>
              </a:lnSpc>
              <a:defRPr lang="de-de"/>
            </a:pPr>
            <a:r>
              <a:rPr lang="de-de" sz="1800">
                <a:latin typeface="Calibri" pitchFamily="2" charset="0"/>
                <a:ea typeface="Times New Roman" pitchFamily="1" charset="0"/>
                <a:cs typeface="Arial" pitchFamily="2" charset="0"/>
              </a:rPr>
              <a:t> </a:t>
            </a:r>
            <a:endParaRPr lang="de-de" sz="1800">
              <a:latin typeface="Times New Roman" pitchFamily="1" charset="0"/>
              <a:ea typeface="Times New Roman" pitchFamily="1" charset="0"/>
              <a:cs typeface="Arial" pitchFamily="2" charset="0"/>
            </a:endParaRPr>
          </a:p>
          <a:p>
            <a:pPr>
              <a:lnSpc>
                <a:spcPct val="90000"/>
              </a:lnSpc>
              <a:defRPr lang="de-de"/>
            </a:pPr>
            <a:r>
              <a:rPr lang="de-de" sz="1800" b="1" u="sng">
                <a:latin typeface="Calibri" pitchFamily="2" charset="0"/>
                <a:ea typeface="Times New Roman" pitchFamily="1" charset="0"/>
                <a:cs typeface="Arial" pitchFamily="2" charset="0"/>
              </a:rPr>
              <a:t>Kreisliga C1, </a:t>
            </a:r>
            <a:r>
              <a:rPr lang="de-de" sz="1800" b="1" u="sng">
                <a:solidFill>
                  <a:srgbClr val="FF0000"/>
                </a:solidFill>
                <a:latin typeface="Calibri" pitchFamily="2" charset="0"/>
                <a:ea typeface="Times New Roman" pitchFamily="1" charset="0"/>
                <a:cs typeface="Arial" pitchFamily="2" charset="0"/>
              </a:rPr>
              <a:t>9</a:t>
            </a:r>
            <a:r>
              <a:rPr lang="de-de" sz="1800" b="1" u="sng">
                <a:latin typeface="Calibri" pitchFamily="2" charset="0"/>
                <a:ea typeface="Times New Roman" pitchFamily="1" charset="0"/>
                <a:cs typeface="Arial" pitchFamily="2" charset="0"/>
              </a:rPr>
              <a:t> Mannschaften</a:t>
            </a:r>
            <a:endParaRPr lang="de-de" sz="1800">
              <a:latin typeface="Times New Roman" pitchFamily="1" charset="0"/>
              <a:ea typeface="Times New Roman" pitchFamily="1" charset="0"/>
              <a:cs typeface="Arial" pitchFamily="2" charset="0"/>
            </a:endParaRPr>
          </a:p>
          <a:p>
            <a:pPr marL="342900" indent="-342900" defTabSz="914400">
              <a:lnSpc>
                <a:spcPct val="90000"/>
              </a:lnSpc>
              <a:buFont typeface="Times New Roman" pitchFamily="1" charset="0"/>
              <a:buChar char="-"/>
              <a:tabLst>
                <a:tab pos="457200" algn="l"/>
              </a:tabLst>
              <a:defRPr lang="de-de"/>
            </a:pPr>
            <a:r>
              <a:rPr lang="de-de" sz="1800">
                <a:latin typeface="Calibri" pitchFamily="2" charset="0"/>
                <a:ea typeface="Times New Roman" pitchFamily="1" charset="0"/>
                <a:cs typeface="Arial" pitchFamily="2" charset="0"/>
              </a:rPr>
              <a:t>Der Tabellenerste/Meister steigt in die KLB auf.</a:t>
            </a:r>
            <a:endParaRPr lang="de-de" sz="1800">
              <a:latin typeface="Times New Roman" pitchFamily="1" charset="0"/>
              <a:ea typeface="Times New Roman" pitchFamily="1" charset="0"/>
              <a:cs typeface="Arial" pitchFamily="2" charset="0"/>
            </a:endParaRPr>
          </a:p>
          <a:p>
            <a:pPr marL="342900" indent="-342900" defTabSz="914400">
              <a:lnSpc>
                <a:spcPct val="90000"/>
              </a:lnSpc>
              <a:buFont typeface="Times New Roman" pitchFamily="1" charset="0"/>
              <a:buChar char="-"/>
              <a:tabLst>
                <a:tab pos="457200" algn="l"/>
              </a:tabLst>
              <a:defRPr lang="de-de"/>
            </a:pPr>
            <a:r>
              <a:rPr lang="de-de" sz="1800">
                <a:latin typeface="Calibri" pitchFamily="2" charset="0"/>
                <a:ea typeface="Times New Roman" pitchFamily="1" charset="0"/>
                <a:cs typeface="Arial" pitchFamily="2" charset="0"/>
              </a:rPr>
              <a:t>Der Tabellenzweite relegiert mit KLB</a:t>
            </a:r>
            <a:br/>
            <a:endParaRPr lang="de-de" sz="1800">
              <a:latin typeface="Times New Roman" pitchFamily="1" charset="0"/>
              <a:ea typeface="Times New Roman" pitchFamily="1" charset="0"/>
              <a:cs typeface="Arial" pitchFamily="2" charset="0"/>
            </a:endParaRPr>
          </a:p>
          <a:p>
            <a:pPr>
              <a:lnSpc>
                <a:spcPct val="90000"/>
              </a:lnSpc>
              <a:defRPr lang="de-de"/>
            </a:pPr>
            <a:r>
              <a:rPr lang="de-de" sz="1800" b="1" u="sng">
                <a:latin typeface="Calibri" pitchFamily="2" charset="0"/>
                <a:ea typeface="Times New Roman" pitchFamily="1" charset="0"/>
                <a:cs typeface="Arial" pitchFamily="2" charset="0"/>
              </a:rPr>
              <a:t>Kreisliga C2, 9 Mannschaften</a:t>
            </a:r>
            <a:endParaRPr lang="de-de" sz="1800">
              <a:latin typeface="Times New Roman" pitchFamily="1" charset="0"/>
              <a:ea typeface="Times New Roman" pitchFamily="1" charset="0"/>
              <a:cs typeface="Arial" pitchFamily="2" charset="0"/>
            </a:endParaRPr>
          </a:p>
          <a:p>
            <a:pPr marL="342900" indent="-342900" defTabSz="914400">
              <a:lnSpc>
                <a:spcPct val="90000"/>
              </a:lnSpc>
              <a:buFont typeface="Times New Roman" pitchFamily="1" charset="0"/>
              <a:buChar char="-"/>
              <a:tabLst>
                <a:tab pos="457200" algn="l"/>
              </a:tabLst>
              <a:defRPr lang="de-de"/>
            </a:pPr>
            <a:r>
              <a:rPr lang="de-de" sz="1800">
                <a:latin typeface="Calibri" pitchFamily="2" charset="0"/>
                <a:ea typeface="Times New Roman" pitchFamily="1" charset="0"/>
                <a:cs typeface="Arial" pitchFamily="2" charset="0"/>
              </a:rPr>
              <a:t>Der Tabellenerste/Meister steigt in die KLB auf.</a:t>
            </a:r>
            <a:endParaRPr lang="de-de" sz="1800">
              <a:latin typeface="Times New Roman" pitchFamily="1" charset="0"/>
              <a:ea typeface="Times New Roman" pitchFamily="1" charset="0"/>
              <a:cs typeface="Arial" pitchFamily="2" charset="0"/>
            </a:endParaRPr>
          </a:p>
          <a:p>
            <a:pPr marL="342900" indent="-342900" defTabSz="914400">
              <a:lnSpc>
                <a:spcPct val="90000"/>
              </a:lnSpc>
              <a:buFont typeface="Times New Roman" pitchFamily="1" charset="0"/>
              <a:buChar char="-"/>
              <a:tabLst>
                <a:tab pos="457200" algn="l"/>
              </a:tabLst>
              <a:defRPr lang="de-de"/>
            </a:pPr>
            <a:r>
              <a:rPr lang="de-de" sz="1800">
                <a:latin typeface="Calibri" pitchFamily="2" charset="0"/>
                <a:ea typeface="Times New Roman" pitchFamily="1" charset="0"/>
                <a:cs typeface="Arial" pitchFamily="2" charset="0"/>
              </a:rPr>
              <a:t>Der Tabellenzweite relegiert mit KLB</a:t>
            </a:r>
            <a:endParaRPr lang="de-de" sz="2000" b="1"/>
          </a:p>
        </p:txBody>
      </p:sp>
    </p:spTree>
  </p:cSld>
  <p:clrMapOvr>
    <a:masterClrMapping/>
  </p:clrMapOvr>
  <p:timing>
    <p:tnLst>
      <p:par>
        <p:cTn id="1" dur="indefinite" restart="never" nodeType="tmRoot"/>
      </p:par>
    </p:tnLst>
  </p:timing>
</p:sld>
</file>

<file path=ppt/slides/slide70.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Fußzeilenplatzhalter 3"/>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UpQw8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MAwAAaSgAALM0AADHKQAAEAAAACYAAAAIAAAAPRAAAP//wQE="/>
              </a:ext>
            </a:extLst>
          </p:cNvSpPr>
          <p:nvPr>
            <p:ph type="ftr" sz="quarter" idx="3"/>
          </p:nvPr>
        </p:nvSpPr>
        <p:spPr>
          <a:xfrm>
            <a:off x="617220" y="6569075"/>
            <a:ext cx="7949565" cy="222250"/>
          </a:xfrm>
          <a:noFill/>
          <a:ln>
            <a:noFill/>
          </a:ln>
          <a:effectLst/>
        </p:spPr>
        <p:txBody>
          <a:bodyPr vert="horz" wrap="square" lIns="91440" tIns="45720" rIns="91440" bIns="45720" numCol="1" spcCol="215900" anchor="ctr">
            <a:prstTxWarp prst="textNoShape">
              <a:avLst/>
            </a:prstTxWarp>
          </a:bodyPr>
          <a:lstStyle/>
          <a:p>
            <a:pPr marL="0" marR="0" indent="0" algn="l" defTabSz="914400">
              <a:lnSpc>
                <a:spcPct val="100000"/>
              </a:lnSpc>
              <a:spcBef>
                <a:spcPts val="0"/>
              </a:spcBef>
              <a:spcAft>
                <a:spcPts val="0"/>
              </a:spcAft>
              <a:buNone/>
              <a:tabLst/>
              <a:defRPr lang="de-de">
                <a:latin typeface="Calibri" pitchFamily="2" charset="0"/>
                <a:ea typeface="Calibri" pitchFamily="2" charset="0"/>
                <a:cs typeface="Calibri" pitchFamily="2" charset="0"/>
              </a:defRPr>
            </a:pPr>
            <a:r>
              <a:rPr lang="de-de" b="1"/>
              <a:t>14.07.2023 | KFA Werra-Meißner</a:t>
            </a:r>
            <a:endParaRPr lang="de-de" b="1">
              <a:solidFill>
                <a:srgbClr val="000000"/>
              </a:solidFill>
              <a:latin typeface="Arial" pitchFamily="2" charset="0"/>
              <a:ea typeface="Calibri" pitchFamily="2" charset="0"/>
              <a:cs typeface="Calibri" pitchFamily="2" charset="0"/>
            </a:endParaRPr>
          </a:p>
        </p:txBody>
      </p:sp>
      <p:sp>
        <p:nvSpPr>
          <p:cNvPr id="3" name="Titel 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J/gf4I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MAwAAeAYAAK81AAD5CQAAEAAAACYAAAAIAAAAPRAAAP//wQE="/>
              </a:ext>
            </a:extLst>
          </p:cNvSpPr>
          <p:nvPr>
            <p:ph type="title"/>
          </p:nvPr>
        </p:nvSpPr>
        <p:spPr>
          <a:xfrm>
            <a:off x="617220" y="1051560"/>
            <a:ext cx="8109585" cy="569595"/>
          </a:xfrm>
          <a:noFill/>
          <a:ln>
            <a:noFill/>
          </a:ln>
          <a:effectLst/>
        </p:spPr>
        <p:txBody>
          <a:bodyPr vert="horz" wrap="square" lIns="0" tIns="45720" rIns="0" bIns="45720" numCol="1" spcCol="215900" anchor="t">
            <a:prstTxWarp prst="textNoShape">
              <a:avLst/>
            </a:prstTxWarp>
          </a:bodyPr>
          <a:lstStyle/>
          <a:p>
            <a:pPr algn="ctr">
              <a:defRPr lang="de-de"/>
            </a:pPr>
            <a:r>
              <a:rPr lang="de-de" sz="4000" b="1"/>
              <a:t>Übersicht der aktiven SR</a:t>
            </a:r>
            <a:endParaRPr lang="de-de" sz="4000" b="1"/>
          </a:p>
        </p:txBody>
      </p:sp>
      <p:sp>
        <p:nvSpPr>
          <p:cNvPr id="4" name="Inhaltsplatzhalter 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GePxlo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CRAgAAUAwAAHM0AAD0JQAAEAAAACYAAAAIAAAAPRAAAP//wQE="/>
              </a:ext>
            </a:extLst>
          </p:cNvSpPr>
          <p:nvPr>
            <p:ph type="body" idx="1"/>
          </p:nvPr>
        </p:nvSpPr>
        <p:spPr>
          <a:xfrm>
            <a:off x="417195" y="2001520"/>
            <a:ext cx="8108950" cy="4168140"/>
          </a:xfrm>
          <a:noFill/>
          <a:ln>
            <a:noFill/>
          </a:ln>
          <a:effectLst/>
        </p:spPr>
        <p:txBody>
          <a:bodyPr vert="horz" wrap="square" lIns="0" tIns="0" rIns="0" bIns="0" numCol="1" spcCol="215900" anchor="t">
            <a:prstTxWarp prst="textNoShape">
              <a:avLst/>
            </a:prstTxWarp>
          </a:bodyPr>
          <a:lstStyle/>
          <a:p>
            <a:pPr marL="285750" marR="0" indent="-285750" algn="l" defTabSz="914400">
              <a:lnSpc>
                <a:spcPct val="100000"/>
              </a:lnSpc>
              <a:spcBef>
                <a:spcPts val="405"/>
              </a:spcBef>
              <a:spcAft>
                <a:spcPts val="0"/>
              </a:spcAft>
              <a:buClrTx/>
              <a:buSzTx/>
              <a:buFont typeface="Arial" pitchFamily="2" charset="0"/>
              <a:buChar char="•"/>
              <a:tabLst/>
              <a:defRPr lang="de-de"/>
            </a:pPr>
            <a:r>
              <a:rPr lang="de-de" sz="2800"/>
              <a:t>Hessenliga			  1 SR</a:t>
            </a:r>
            <a:endParaRPr lang="de-de" sz="2800"/>
          </a:p>
          <a:p>
            <a:pPr marL="285750" marR="0" indent="-285750" algn="l" defTabSz="914400">
              <a:lnSpc>
                <a:spcPct val="100000"/>
              </a:lnSpc>
              <a:spcBef>
                <a:spcPts val="405"/>
              </a:spcBef>
              <a:spcAft>
                <a:spcPts val="0"/>
              </a:spcAft>
              <a:buClrTx/>
              <a:buSzTx/>
              <a:buFont typeface="Arial" pitchFamily="2" charset="0"/>
              <a:buChar char="•"/>
              <a:tabLst/>
              <a:defRPr lang="de-de"/>
            </a:pPr>
            <a:r>
              <a:rPr lang="de-de" sz="2800"/>
              <a:t>Verbandsliga			  1 SR</a:t>
            </a:r>
            <a:endParaRPr lang="de-de" sz="2800"/>
          </a:p>
          <a:p>
            <a:pPr marL="285750" marR="0" indent="-285750" algn="l" defTabSz="914400">
              <a:lnSpc>
                <a:spcPct val="100000"/>
              </a:lnSpc>
              <a:spcBef>
                <a:spcPts val="405"/>
              </a:spcBef>
              <a:spcAft>
                <a:spcPts val="0"/>
              </a:spcAft>
              <a:buClrTx/>
              <a:buSzTx/>
              <a:buFont typeface="Arial" pitchFamily="2" charset="0"/>
              <a:buChar char="•"/>
              <a:tabLst/>
              <a:defRPr lang="de-de"/>
            </a:pPr>
            <a:r>
              <a:rPr lang="de-de" sz="2800"/>
              <a:t>Gruppenliga			  6 SR</a:t>
            </a:r>
            <a:endParaRPr lang="de-de" sz="2800"/>
          </a:p>
          <a:p>
            <a:pPr marL="285750" marR="0" indent="-285750" algn="l" defTabSz="914400">
              <a:lnSpc>
                <a:spcPct val="100000"/>
              </a:lnSpc>
              <a:spcBef>
                <a:spcPts val="405"/>
              </a:spcBef>
              <a:spcAft>
                <a:spcPts val="0"/>
              </a:spcAft>
              <a:buClrTx/>
              <a:buSzTx/>
              <a:buFont typeface="Arial" pitchFamily="2" charset="0"/>
              <a:buChar char="•"/>
              <a:tabLst/>
              <a:defRPr lang="de-de"/>
            </a:pPr>
            <a:r>
              <a:rPr lang="de-de" sz="2800"/>
              <a:t>Beobachter			  1 SR	</a:t>
            </a:r>
            <a:endParaRPr lang="de-de" sz="2800"/>
          </a:p>
          <a:p>
            <a:pPr marL="285750" marR="0" indent="-285750" algn="l" defTabSz="914400">
              <a:lnSpc>
                <a:spcPct val="100000"/>
              </a:lnSpc>
              <a:spcBef>
                <a:spcPts val="405"/>
              </a:spcBef>
              <a:spcAft>
                <a:spcPts val="0"/>
              </a:spcAft>
              <a:buClrTx/>
              <a:buSzTx/>
              <a:buFont typeface="Arial" pitchFamily="2" charset="0"/>
              <a:buChar char="•"/>
              <a:tabLst/>
              <a:defRPr lang="de-de"/>
            </a:pPr>
            <a:endParaRPr lang="de-de" sz="2800"/>
          </a:p>
          <a:p>
            <a:pPr marL="285750" marR="0" indent="-285750" algn="l" defTabSz="914400">
              <a:lnSpc>
                <a:spcPct val="100000"/>
              </a:lnSpc>
              <a:spcBef>
                <a:spcPts val="405"/>
              </a:spcBef>
              <a:spcAft>
                <a:spcPts val="0"/>
              </a:spcAft>
              <a:buClrTx/>
              <a:buSzTx/>
              <a:buFont typeface="Arial" pitchFamily="2" charset="0"/>
              <a:buChar char="•"/>
              <a:tabLst/>
              <a:defRPr lang="de-de"/>
            </a:pPr>
            <a:r>
              <a:rPr lang="de-de" sz="2800"/>
              <a:t>Kreisoberliga			17 SR, 1 SRin</a:t>
            </a:r>
            <a:endParaRPr lang="de-de" sz="2800"/>
          </a:p>
          <a:p>
            <a:pPr marL="285750" marR="0" indent="-285750" algn="l" defTabSz="914400">
              <a:lnSpc>
                <a:spcPct val="100000"/>
              </a:lnSpc>
              <a:spcBef>
                <a:spcPts val="405"/>
              </a:spcBef>
              <a:spcAft>
                <a:spcPts val="0"/>
              </a:spcAft>
              <a:buClrTx/>
              <a:buSzTx/>
              <a:buFont typeface="Arial" pitchFamily="2" charset="0"/>
              <a:buChar char="•"/>
              <a:tabLst/>
              <a:defRPr lang="de-de"/>
            </a:pPr>
            <a:r>
              <a:rPr lang="de-de" sz="2800"/>
              <a:t>Kreisligen			39 SR</a:t>
            </a:r>
            <a:endParaRPr lang="de-de" sz="2800"/>
          </a:p>
          <a:p>
            <a:pPr marL="285750" marR="0" indent="-285750" algn="l" defTabSz="914400">
              <a:lnSpc>
                <a:spcPct val="100000"/>
              </a:lnSpc>
              <a:spcBef>
                <a:spcPts val="405"/>
              </a:spcBef>
              <a:spcAft>
                <a:spcPts val="0"/>
              </a:spcAft>
              <a:buClrTx/>
              <a:buSzTx/>
              <a:buFont typeface="Arial" pitchFamily="2" charset="0"/>
              <a:buChar char="•"/>
              <a:tabLst/>
              <a:defRPr lang="de-de"/>
            </a:pPr>
            <a:r>
              <a:rPr lang="de-de" sz="2800"/>
              <a:t>Junioren/Juniorinnen		40 SR, 6 SRinnen</a:t>
            </a:r>
            <a:endParaRPr lang="de-de" b="1"/>
          </a:p>
          <a:p>
            <a:pPr marL="285750" marR="0" indent="-285750" algn="l" defTabSz="914400">
              <a:lnSpc>
                <a:spcPct val="100000"/>
              </a:lnSpc>
              <a:spcBef>
                <a:spcPts val="405"/>
              </a:spcBef>
              <a:spcAft>
                <a:spcPts val="0"/>
              </a:spcAft>
              <a:buClrTx/>
              <a:buSzTx/>
              <a:buFont typeface="Wingdings" pitchFamily="0" charset="2"/>
              <a:buChar char="Ø"/>
              <a:tabLst/>
              <a:defRPr lang="de-de"/>
            </a:pPr>
            <a:endParaRPr lang="de-de" b="1"/>
          </a:p>
        </p:txBody>
      </p:sp>
      <p:pic>
        <p:nvPicPr>
          <p:cNvPr id="5" name="Grafik 7"/>
          <p:cNvPicPr>
            <a:picLocks noChangeAspect="1"/>
            <a:extLst>
              <a:ext uri="smNativeData">
                <pr:smNativeData xmlns:pr="smNativeData" val="SMDATA_15_QFaxZBMAAAAlAAAAEQAAAC0AAAAAkAAAAEgAAACQAAAASAAAAAAAAAAAAAAAAAAAAAEAAABQAAAAAAAAAAAA4D8AAAAAAADgPwAAAAAAAOA/AAAAAAAA4D8AAAAAAADgPwAAAAAAAOA/AAAAAAAA4D8AAAAAAADgPwAAAAAAAOA/AAAAAAAA4D8CAAAAjAAAAAEAAAAAAAAA/wAA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wAAAP///wEAAAAAAAAAAAAAAAAAAAAAAAAAAAAAAAAAAAAAAAAAAAAAAAJ/f38A7uzhA8zMzADAwP8Af39/AAAAAAAAAAAAAAAAAP///wAAAAAAIQAAABgAAAAUAAAArjEAAJEkAABzNAAAVycAABAAAAAmAAAACAAAAP//////////"/>
              </a:ext>
            </a:extLst>
          </p:cNvPicPr>
          <p:nvPr/>
        </p:nvPicPr>
        <p:blipFill>
          <a:blip r:embed="rId2"/>
          <a:stretch>
            <a:fillRect/>
          </a:stretch>
        </p:blipFill>
        <p:spPr>
          <a:xfrm>
            <a:off x="8075930" y="5944235"/>
            <a:ext cx="450215" cy="450850"/>
          </a:xfrm>
          <a:prstGeom prst="rect">
            <a:avLst/>
          </a:prstGeom>
          <a:solidFill>
            <a:srgbClr val="FF0000"/>
          </a:solidFill>
          <a:ln>
            <a:noFill/>
          </a:ln>
          <a:effectLst/>
        </p:spPr>
      </p:pic>
    </p:spTree>
  </p:cSld>
  <p:clrMapOvr>
    <a:masterClrMapping/>
  </p:clrMapOvr>
  <p:timing>
    <p:tnLst>
      <p:par>
        <p:cTn id="1" dur="indefinite" restart="never" nodeType="tmRoot"/>
      </p:par>
    </p:tnLst>
  </p:timing>
</p:sld>
</file>

<file path=ppt/slides/slide71.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Fußzeilenplatzhalter 3"/>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GrgMzo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MAwAAaSgAALM0AADHKQAAEAAAACYAAAAIAAAAPRAAAP//wQE="/>
              </a:ext>
            </a:extLst>
          </p:cNvSpPr>
          <p:nvPr>
            <p:ph type="ftr" sz="quarter" idx="3"/>
          </p:nvPr>
        </p:nvSpPr>
        <p:spPr>
          <a:xfrm>
            <a:off x="617220" y="6569075"/>
            <a:ext cx="7949565" cy="222250"/>
          </a:xfrm>
          <a:noFill/>
          <a:ln>
            <a:noFill/>
          </a:ln>
          <a:effectLst/>
        </p:spPr>
        <p:txBody>
          <a:bodyPr vert="horz" wrap="square" lIns="91440" tIns="45720" rIns="91440" bIns="45720" numCol="1" spcCol="215900" anchor="ctr">
            <a:prstTxWarp prst="textNoShape">
              <a:avLst/>
            </a:prstTxWarp>
          </a:bodyPr>
          <a:lstStyle/>
          <a:p>
            <a:pPr marL="0" marR="0" indent="0" algn="l" defTabSz="914400">
              <a:lnSpc>
                <a:spcPct val="100000"/>
              </a:lnSpc>
              <a:spcBef>
                <a:spcPts val="0"/>
              </a:spcBef>
              <a:spcAft>
                <a:spcPts val="0"/>
              </a:spcAft>
              <a:buNone/>
              <a:tabLst/>
              <a:defRPr lang="de-de">
                <a:latin typeface="Calibri" pitchFamily="2" charset="0"/>
                <a:ea typeface="Calibri" pitchFamily="2" charset="0"/>
                <a:cs typeface="Calibri" pitchFamily="2" charset="0"/>
              </a:defRPr>
            </a:pPr>
            <a:r>
              <a:rPr lang="de-de" b="1"/>
              <a:t>14.07.2023 | KFA Werra-Meißner</a:t>
            </a:r>
            <a:endParaRPr lang="de-de" b="1">
              <a:solidFill>
                <a:srgbClr val="000000"/>
              </a:solidFill>
              <a:latin typeface="Arial" pitchFamily="2" charset="0"/>
              <a:ea typeface="Calibri" pitchFamily="2" charset="0"/>
              <a:cs typeface="Calibri" pitchFamily="2" charset="0"/>
            </a:endParaRPr>
          </a:p>
        </p:txBody>
      </p:sp>
      <p:sp>
        <p:nvSpPr>
          <p:cNvPr id="3" name="Titel 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MNhILc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MAwAAbgYAAK81AADvCQAAEAAAACYAAAAIAAAAPRAAAP//wQE="/>
              </a:ext>
            </a:extLst>
          </p:cNvSpPr>
          <p:nvPr>
            <p:ph type="title"/>
          </p:nvPr>
        </p:nvSpPr>
        <p:spPr>
          <a:xfrm>
            <a:off x="617220" y="1045210"/>
            <a:ext cx="8109585" cy="569595"/>
          </a:xfrm>
          <a:noFill/>
          <a:ln>
            <a:noFill/>
          </a:ln>
          <a:effectLst/>
        </p:spPr>
        <p:txBody>
          <a:bodyPr vert="horz" wrap="square" lIns="0" tIns="45720" rIns="0" bIns="45720" numCol="1" spcCol="215900" anchor="t">
            <a:prstTxWarp prst="textNoShape">
              <a:avLst/>
            </a:prstTxWarp>
          </a:bodyPr>
          <a:lstStyle/>
          <a:p>
            <a:pPr algn="ctr">
              <a:defRPr lang="de-de"/>
            </a:pPr>
            <a:r>
              <a:rPr lang="de-de" sz="4000" b="1"/>
              <a:t>SR-Gewinnung</a:t>
            </a:r>
            <a:endParaRPr lang="de-de" sz="4000" b="1"/>
          </a:p>
        </p:txBody>
      </p:sp>
      <p:sp>
        <p:nvSpPr>
          <p:cNvPr id="4" name="Inhaltsplatzhalter 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FFhByI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BQAQAAugsAAJ02AADqIQAAEAAAACYAAAAIAAAAPRAAAP//wQE="/>
              </a:ext>
            </a:extLst>
          </p:cNvSpPr>
          <p:nvPr>
            <p:ph type="body" idx="1"/>
          </p:nvPr>
        </p:nvSpPr>
        <p:spPr>
          <a:xfrm>
            <a:off x="213360" y="1906270"/>
            <a:ext cx="8664575" cy="3606800"/>
          </a:xfrm>
          <a:noFill/>
          <a:ln>
            <a:noFill/>
          </a:ln>
          <a:effectLst/>
        </p:spPr>
        <p:txBody>
          <a:bodyPr vert="horz" wrap="square" lIns="0" tIns="0" rIns="0" bIns="0" numCol="1" spcCol="215900" anchor="t">
            <a:prstTxWarp prst="textNoShape">
              <a:avLst/>
            </a:prstTxWarp>
          </a:bodyPr>
          <a:lstStyle/>
          <a:p>
            <a:pPr marL="342900" marR="0" indent="-342900" algn="l" defTabSz="914400">
              <a:lnSpc>
                <a:spcPct val="100000"/>
              </a:lnSpc>
              <a:spcBef>
                <a:spcPts val="405"/>
              </a:spcBef>
              <a:spcAft>
                <a:spcPts val="0"/>
              </a:spcAft>
              <a:buClrTx/>
              <a:buSzTx/>
              <a:buFont typeface="Arial" pitchFamily="2" charset="0"/>
              <a:buChar char="•"/>
              <a:tabLst/>
              <a:defRPr lang="de-de"/>
            </a:pPr>
            <a:endParaRPr lang="de-de" sz="3000"/>
          </a:p>
          <a:p>
            <a:pPr marL="342900" marR="0" indent="-342900" algn="l" defTabSz="914400">
              <a:lnSpc>
                <a:spcPct val="100000"/>
              </a:lnSpc>
              <a:spcBef>
                <a:spcPts val="405"/>
              </a:spcBef>
              <a:spcAft>
                <a:spcPts val="0"/>
              </a:spcAft>
              <a:buClrTx/>
              <a:buSzTx/>
              <a:buFont typeface="Arial" pitchFamily="2" charset="0"/>
              <a:buChar char="•"/>
              <a:tabLst/>
              <a:defRPr lang="de-de"/>
            </a:pPr>
            <a:r>
              <a:rPr lang="de-de" sz="3000"/>
              <a:t>Neulingslehrgang vom 8.-23. September 2023</a:t>
            </a:r>
            <a:endParaRPr lang="de-de" sz="3000"/>
          </a:p>
          <a:p>
            <a:pPr marL="342900" marR="0" indent="-342900" algn="l" defTabSz="914400">
              <a:lnSpc>
                <a:spcPct val="100000"/>
              </a:lnSpc>
              <a:spcBef>
                <a:spcPts val="405"/>
              </a:spcBef>
              <a:spcAft>
                <a:spcPts val="0"/>
              </a:spcAft>
              <a:buClrTx/>
              <a:buSzTx/>
              <a:buFont typeface="Arial" pitchFamily="2" charset="0"/>
              <a:buChar char="•"/>
              <a:tabLst/>
              <a:defRPr lang="de-de"/>
            </a:pPr>
            <a:endParaRPr lang="de-de" sz="3000" b="1"/>
          </a:p>
          <a:p>
            <a:pPr marL="342900" marR="0" indent="-342900" algn="l" defTabSz="914400">
              <a:lnSpc>
                <a:spcPct val="100000"/>
              </a:lnSpc>
              <a:spcBef>
                <a:spcPts val="405"/>
              </a:spcBef>
              <a:spcAft>
                <a:spcPts val="0"/>
              </a:spcAft>
              <a:buClrTx/>
              <a:buSzTx/>
              <a:buFont typeface="Arial" pitchFamily="2" charset="0"/>
              <a:buChar char="•"/>
              <a:tabLst/>
              <a:defRPr lang="de-de"/>
            </a:pPr>
            <a:r>
              <a:rPr lang="de-de" sz="3000"/>
              <a:t>Lehrgang wird zeitnah ins DFB-Net eingestellt</a:t>
            </a:r>
            <a:endParaRPr lang="de-de" sz="3000"/>
          </a:p>
          <a:p>
            <a:pPr marL="342900" marR="0" indent="-342900" algn="l" defTabSz="914400">
              <a:lnSpc>
                <a:spcPct val="100000"/>
              </a:lnSpc>
              <a:spcBef>
                <a:spcPts val="405"/>
              </a:spcBef>
              <a:spcAft>
                <a:spcPts val="0"/>
              </a:spcAft>
              <a:buClrTx/>
              <a:buSzTx/>
              <a:buFont typeface="Arial" pitchFamily="2" charset="0"/>
              <a:buChar char="•"/>
              <a:tabLst/>
              <a:defRPr lang="de-de"/>
            </a:pPr>
            <a:r>
              <a:rPr lang="de-de" sz="3000"/>
              <a:t>Informationen folgen</a:t>
            </a:r>
            <a:endParaRPr lang="de-de" sz="1400"/>
          </a:p>
        </p:txBody>
      </p:sp>
      <p:pic>
        <p:nvPicPr>
          <p:cNvPr id="5" name="Grafik 7"/>
          <p:cNvPicPr>
            <a:picLocks noChangeAspect="1"/>
            <a:extLst>
              <a:ext uri="smNativeData">
                <pr:smNativeData xmlns:pr="smNativeData" val="SMDATA_15_QFaxZBMAAAAlAAAAEQAAAC0AAAAAkAAAAEgAAACQAAAASAAAAAAAAAAAAAAAAAAAAAEAAABQAAAAAAAAAAAA4D8AAAAAAADgPwAAAAAAAOA/AAAAAAAA4D8AAAAAAADgPwAAAAAAAOA/AAAAAAAA4D8AAAAAAADgPwAAAAAAAOA/AAAAAAAA4D8CAAAAjAAAAAEAAAAAAAAA/wAA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nAAAADAAAABAAAAAAAAAAAAAAAAAAAAAAAAAAHgAAAGgAAAAAAAAAAAAAAAAAAAAAAAAAAAAAABAnAAAQJwAAAAAAAAAAAAAAAAAAAAAAAAAAAAAAAAAAAAAAAAAAAAAUAAAAAAAAAMDA/wAAAAAAZAAAADIAAAAAAAAAZAAAAAAAAAB/f38ACgAAAB8AAABUAAAA/wAAAP///wEAAAAAAAAAAAAAAAAAAAAAAAAAAAAAAAAAAAAAAAAAAAAAAAJ/f38A7uzhA8zMzADAwP8Af39/AAAAAAAAAAAAAAAAAP///wAAAAAAIQAAABgAAAAUAAAArjEAAJEkAABzNAAAVycAABAAAAAmAAAACAAAAP//////////"/>
              </a:ext>
            </a:extLst>
          </p:cNvPicPr>
          <p:nvPr/>
        </p:nvPicPr>
        <p:blipFill>
          <a:blip r:embed="rId2"/>
          <a:stretch>
            <a:fillRect/>
          </a:stretch>
        </p:blipFill>
        <p:spPr>
          <a:xfrm>
            <a:off x="8075930" y="5944235"/>
            <a:ext cx="450215" cy="450850"/>
          </a:xfrm>
          <a:prstGeom prst="rect">
            <a:avLst/>
          </a:prstGeom>
          <a:solidFill>
            <a:srgbClr val="FF0000"/>
          </a:solidFill>
          <a:ln>
            <a:noFill/>
          </a:ln>
          <a:effectLst/>
        </p:spPr>
      </p:pic>
    </p:spTree>
  </p:cSld>
  <p:clrMapOvr>
    <a:masterClrMapping/>
  </p:clrMapOvr>
  <p:timing>
    <p:tnLst>
      <p:par>
        <p:cTn id="1" dur="indefinite" restart="never" nodeType="tmRoot"/>
      </p:par>
    </p:tnLst>
  </p:timing>
</p:sld>
</file>

<file path=ppt/slides/slide72.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Inhaltsplatzhalter 2"/>
          <p:cNvSpPr>
            <a:spLocks noGrp="1" noChangeArrowheads="1"/>
            <a:extLst>
              <a:ext uri="smNativeData">
                <pr:smNativeData xmlns:pr="smNativeData" val="SMDATA_13_QFaxZBMAAAAlAAAAZAAAAA0AAAAAAAAAAAAAAAAAAAAAA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H/BQ24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CoAAAAhAcAAFI3AADAEQAAEAAAACYAAAAIAAAAvRAAAP//wQE="/>
              </a:ext>
            </a:extLst>
          </p:cNvSpPr>
          <p:nvPr>
            <p:ph type="body" idx="1"/>
          </p:nvPr>
        </p:nvSpPr>
        <p:spPr>
          <a:xfrm>
            <a:off x="106680" y="1221740"/>
            <a:ext cx="8886190" cy="1663700"/>
          </a:xfrm>
          <a:noFill/>
          <a:ln>
            <a:noFill/>
          </a:ln>
          <a:effectLst/>
        </p:spPr>
        <p:txBody>
          <a:bodyPr vert="horz" wrap="square" lIns="0" tIns="0" rIns="0" bIns="0" numCol="1" spcCol="215900" anchor="ctr">
            <a:prstTxWarp prst="textNoShape">
              <a:avLst/>
            </a:prstTxWarp>
          </a:bodyPr>
          <a:lstStyle/>
          <a:p>
            <a:pPr lvl="1" marL="179705" marR="0" indent="0" algn="ctr" defTabSz="914400">
              <a:lnSpc>
                <a:spcPct val="100000"/>
              </a:lnSpc>
              <a:spcBef>
                <a:spcPts val="600"/>
              </a:spcBef>
              <a:spcAft>
                <a:spcPts val="0"/>
              </a:spcAft>
              <a:buNone/>
              <a:tabLst/>
              <a:defRPr lang="de-de"/>
            </a:pPr>
            <a:r>
              <a:rPr lang="de-de" sz="4400" b="1">
                <a:latin typeface="Arial" pitchFamily="2" charset="0"/>
                <a:ea typeface="Calibri" pitchFamily="2" charset="0"/>
                <a:cs typeface="Calibri" pitchFamily="2" charset="0"/>
              </a:rPr>
              <a:t>Fragen ?</a:t>
            </a:r>
            <a:endParaRPr lang="de-de" sz="4400" b="1" u="sng">
              <a:latin typeface="Arial" pitchFamily="2" charset="0"/>
              <a:ea typeface="Calibri" pitchFamily="2" charset="0"/>
              <a:cs typeface="Calibri" pitchFamily="2" charset="0"/>
            </a:endParaRPr>
          </a:p>
        </p:txBody>
      </p:sp>
      <p:sp>
        <p:nvSpPr>
          <p:cNvPr id="3" name="Fußzeilenplatzhalter 3"/>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EPgeKo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MAwAAaSgAALM0AADHKQAAEAAAACYAAAAIAAAAPRAAAP//wQE="/>
              </a:ext>
            </a:extLst>
          </p:cNvSpPr>
          <p:nvPr>
            <p:ph type="ftr" sz="quarter" idx="3"/>
          </p:nvPr>
        </p:nvSpPr>
        <p:spPr>
          <a:xfrm>
            <a:off x="617220" y="6569075"/>
            <a:ext cx="7949565" cy="222250"/>
          </a:xfrm>
          <a:noFill/>
          <a:ln>
            <a:noFill/>
          </a:ln>
          <a:effectLst/>
        </p:spPr>
        <p:txBody>
          <a:bodyPr vert="horz" wrap="square" lIns="91440" tIns="45720" rIns="91440" bIns="45720" numCol="1" spcCol="215900" anchor="ctr">
            <a:prstTxWarp prst="textNoShape">
              <a:avLst/>
            </a:prstTxWarp>
          </a:bodyPr>
          <a:lstStyle/>
          <a:p>
            <a:pPr marL="0" marR="0" indent="0" algn="l" defTabSz="914400">
              <a:lnSpc>
                <a:spcPct val="100000"/>
              </a:lnSpc>
              <a:spcBef>
                <a:spcPts val="0"/>
              </a:spcBef>
              <a:spcAft>
                <a:spcPts val="0"/>
              </a:spcAft>
              <a:buNone/>
              <a:tabLst/>
              <a:defRPr lang="de-de">
                <a:latin typeface="Calibri" pitchFamily="2" charset="0"/>
                <a:ea typeface="Calibri" pitchFamily="2" charset="0"/>
                <a:cs typeface="Calibri" pitchFamily="2" charset="0"/>
              </a:defRPr>
            </a:pPr>
            <a:r>
              <a:rPr lang="de-de" b="1"/>
              <a:t>14.07.2023 | KFA Werra-Meißner</a:t>
            </a:r>
            <a:endParaRPr lang="de-de" b="1">
              <a:solidFill>
                <a:srgbClr val="000000"/>
              </a:solidFill>
              <a:latin typeface="Arial" pitchFamily="2" charset="0"/>
              <a:ea typeface="Calibri" pitchFamily="2" charset="0"/>
              <a:cs typeface="Calibri" pitchFamily="2" charset="0"/>
            </a:endParaRPr>
          </a:p>
        </p:txBody>
      </p:sp>
      <p:pic>
        <p:nvPicPr>
          <p:cNvPr id="4" name="Grafik 3"/>
          <p:cNvPicPr>
            <a:picLocks noChangeAspect="1"/>
            <a:extLst>
              <a:ext uri="smNativeData">
                <pr:smNativeData xmlns:pr="smNativeData" val="SMDATA_15_QFaxZB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DgkvT/DAAAABAAAAAAAAAAAAAAAAAAAAAAAAAAHgAAAGgAAAAAAAAAAAAAAAAAAAAAAAAAAAAAABAnAAAQJwAAAAAAAAAAAAAAAAAAAAAAAAAAAAAAAAAAAAAAAAAAAAAUAAAAAAAAAMDA/wAAAAAAZAAAADIAAAAAAAAAZAAAAAAAAAB/f38ACgAAAB8AAABUAAAAT4G9Bf///wEAAAAAAAAAAAAAAAAAAAAAAAAAAAAAAAAAAAAAAAAAAAAAAAJ/f38A7uzhA8zMzADAwP8Af39/AAAAAAAAAAAAAAAAAP///wAAAAAAIQAAABgAAAAUAAAAsxAAABcSAACNJwAAXiYAABAAAAAmAAAACAAAAP//////////"/>
              </a:ext>
            </a:extLst>
          </p:cNvPicPr>
          <p:nvPr/>
        </p:nvPicPr>
        <p:blipFill>
          <a:blip r:embed="rId2"/>
          <a:stretch>
            <a:fillRect/>
          </a:stretch>
        </p:blipFill>
        <p:spPr>
          <a:xfrm>
            <a:off x="2714625" y="2940685"/>
            <a:ext cx="3714750" cy="3296285"/>
          </a:xfrm>
          <a:prstGeom prst="rect">
            <a:avLst/>
          </a:prstGeom>
          <a:noFill/>
          <a:ln>
            <a:noFill/>
          </a:ln>
          <a:effectLst/>
        </p:spPr>
      </p:pic>
      <p:pic>
        <p:nvPicPr>
          <p:cNvPr id="5" name="Grafik 6"/>
          <p:cNvPicPr>
            <a:picLocks noChangeAspect="1"/>
            <a:extLst>
              <a:ext uri="smNativeData">
                <pr:smNativeData xmlns:pr="smNativeData" val="SMDATA_15_QFaxZBMAAAAlAAAAEQAAAC0AAAAAkAAAAEgAAACQAAAASAAAAAAAAAAAAAAAAAAAAAEAAABQAAAAAAAAAAAA4D8AAAAAAADgPwAAAAAAAOA/AAAAAAAA4D8AAAAAAADgPwAAAAAAAOA/AAAAAAAA4D8AAAAAAADgPwAAAAAAAOA/AAAAAAAA4D8CAAAAjAAAAAEAAAAAAAAA/wAA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BAAAADAAAABAAAAAAAAAAAAAAAAAAAAAAAAAAHgAAAGgAAAAAAAAAAAAAAAAAAAAAAAAAAAAAABAnAAAQJwAAAAAAAAAAAAAAAAAAAAAAAAAAAAAAAAAAAAAAAAAAAAAUAAAAAAAAAMDA/wAAAAAAZAAAADIAAAAAAAAAZAAAAAAAAAB/f38ACgAAAB8AAABUAAAA/wAAAP///wEAAAAAAAAAAAAAAAAAAAAAAAAAAAAAAAAAAAAAAAAAAAAAAAJ/f38A7uzhA8zMzADAwP8Af39/AAAAAAAAAAAAAAAAAP///wAAAAAAIQAAABgAAAAUAAAArjEAAJEkAABzNAAAVycAABAAAAAmAAAACAAAAP//////////"/>
              </a:ext>
            </a:extLst>
          </p:cNvPicPr>
          <p:nvPr/>
        </p:nvPicPr>
        <p:blipFill>
          <a:blip r:embed="rId3"/>
          <a:stretch>
            <a:fillRect/>
          </a:stretch>
        </p:blipFill>
        <p:spPr>
          <a:xfrm>
            <a:off x="8075930" y="5944235"/>
            <a:ext cx="450215" cy="450850"/>
          </a:xfrm>
          <a:prstGeom prst="rect">
            <a:avLst/>
          </a:prstGeom>
          <a:solidFill>
            <a:srgbClr val="FF0000"/>
          </a:solidFill>
          <a:ln>
            <a:noFill/>
          </a:ln>
          <a:effectLst/>
        </p:spPr>
      </p:pic>
    </p:spTree>
  </p:cSld>
  <p:clrMapOvr>
    <a:masterClrMapping/>
  </p:clrMapOvr>
  <p:timing>
    <p:tnLst>
      <p:par>
        <p:cTn id="1" dur="indefinite" restart="never" nodeType="tmRoot"/>
      </p:par>
    </p:tnLst>
  </p:timing>
</p:sld>
</file>

<file path=ppt/slides/slide73.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Titel 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qJ4L8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CAgAAtQ4AALY2AADCIgAAEAAAACYAAAAIAAAAPRAAAP//wQE="/>
              </a:ext>
            </a:extLst>
          </p:cNvSpPr>
          <p:nvPr>
            <p:ph type="ctrTitle"/>
          </p:nvPr>
        </p:nvSpPr>
        <p:spPr>
          <a:xfrm>
            <a:off x="448310" y="2390775"/>
            <a:ext cx="8445500" cy="3259455"/>
          </a:xfrm>
          <a:noFill/>
          <a:ln>
            <a:noFill/>
          </a:ln>
          <a:effectLst/>
        </p:spPr>
        <p:txBody>
          <a:bodyPr vert="horz" wrap="square" lIns="0" tIns="45720" rIns="0" bIns="45720" numCol="1" spcCol="215900" anchor="t">
            <a:prstTxWarp prst="textNoShape">
              <a:avLst/>
            </a:prstTxWarp>
          </a:bodyPr>
          <a:lstStyle/>
          <a:p>
            <a:pPr marL="0" marR="0" indent="0" algn="ctr" defTabSz="914400">
              <a:lnSpc>
                <a:spcPct val="100000"/>
              </a:lnSpc>
              <a:spcBef>
                <a:spcPts val="0"/>
              </a:spcBef>
              <a:spcAft>
                <a:spcPts val="0"/>
              </a:spcAft>
              <a:buNone/>
              <a:tabLst/>
              <a:defRPr lang="de-de"/>
            </a:pPr>
            <a:br/>
            <a:r>
              <a:rPr lang="de-de" sz="4000">
                <a:latin typeface="DFB Interstate Light" pitchFamily="0" charset="0"/>
                <a:ea typeface="Arial" pitchFamily="2" charset="0"/>
                <a:cs typeface="Arial" pitchFamily="2" charset="0"/>
              </a:rPr>
              <a:t>Frauenspielbetrieb</a:t>
            </a:r>
            <a:br/>
            <a:br/>
            <a:br/>
            <a:br/>
            <a:endParaRPr lang="de-de" sz="4000"/>
          </a:p>
        </p:txBody>
      </p:sp>
    </p:spTree>
  </p:cSld>
  <p:clrMapOvr>
    <a:masterClrMapping/>
  </p:clrMapOvr>
  <p:timing>
    <p:tnLst>
      <p:par>
        <p:cTn id="1" dur="indefinite" restart="never" nodeType="tmRoot"/>
      </p:par>
    </p:tnLst>
  </p:timing>
</p:sld>
</file>

<file path=ppt/slides/slide74.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Fußzeilenplatzhalter 3"/>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DGvOM0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MAwAAaSgAALM0AADHKQAAEAAAACYAAAAIAAAAPRAAAP//wQE="/>
              </a:ext>
            </a:extLst>
          </p:cNvSpPr>
          <p:nvPr>
            <p:ph type="ftr" sz="quarter" idx="3"/>
          </p:nvPr>
        </p:nvSpPr>
        <p:spPr>
          <a:xfrm>
            <a:off x="617220" y="6569075"/>
            <a:ext cx="7949565" cy="222250"/>
          </a:xfrm>
          <a:noFill/>
          <a:ln>
            <a:noFill/>
          </a:ln>
          <a:effectLst/>
        </p:spPr>
        <p:txBody>
          <a:bodyPr vert="horz" wrap="square" lIns="91440" tIns="45720" rIns="91440" bIns="45720" numCol="1" spcCol="215900" anchor="ctr">
            <a:prstTxWarp prst="textNoShape">
              <a:avLst/>
            </a:prstTxWarp>
          </a:bodyPr>
          <a:lstStyle/>
          <a:p>
            <a:pPr marL="0" marR="0" indent="0" algn="l" defTabSz="914400">
              <a:lnSpc>
                <a:spcPct val="100000"/>
              </a:lnSpc>
              <a:spcBef>
                <a:spcPts val="0"/>
              </a:spcBef>
              <a:spcAft>
                <a:spcPts val="0"/>
              </a:spcAft>
              <a:buNone/>
              <a:tabLst/>
              <a:defRPr lang="de-de">
                <a:latin typeface="Calibri" pitchFamily="2" charset="0"/>
                <a:ea typeface="Calibri" pitchFamily="2" charset="0"/>
                <a:cs typeface="Calibri" pitchFamily="2" charset="0"/>
              </a:defRPr>
            </a:pPr>
            <a:r>
              <a:rPr lang="de-de" b="1"/>
              <a:t>14.07.2023 | KFA Werra-Meißner</a:t>
            </a:r>
            <a:endParaRPr lang="de-de" b="1">
              <a:solidFill>
                <a:srgbClr val="000000"/>
              </a:solidFill>
              <a:latin typeface="Arial" pitchFamily="2" charset="0"/>
              <a:ea typeface="Calibri" pitchFamily="2" charset="0"/>
              <a:cs typeface="Calibri" pitchFamily="2" charset="0"/>
            </a:endParaRPr>
          </a:p>
        </p:txBody>
      </p:sp>
      <p:sp>
        <p:nvSpPr>
          <p:cNvPr id="3" name="Titel 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LKvwI8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MAwAAbgYAAK81AADvCQAAEAAAACYAAAAIAAAAPRAAAP//wQE="/>
              </a:ext>
            </a:extLst>
          </p:cNvSpPr>
          <p:nvPr>
            <p:ph type="title"/>
          </p:nvPr>
        </p:nvSpPr>
        <p:spPr>
          <a:xfrm>
            <a:off x="617220" y="1045210"/>
            <a:ext cx="8109585" cy="569595"/>
          </a:xfrm>
          <a:noFill/>
          <a:ln>
            <a:noFill/>
          </a:ln>
          <a:effectLst/>
        </p:spPr>
        <p:txBody>
          <a:bodyPr vert="horz" wrap="square" lIns="0" tIns="45720" rIns="0" bIns="45720" numCol="1" spcCol="215900" anchor="t">
            <a:prstTxWarp prst="textNoShape">
              <a:avLst/>
            </a:prstTxWarp>
          </a:bodyPr>
          <a:lstStyle/>
          <a:p>
            <a:pPr algn="ctr">
              <a:defRPr lang="de-de" sz="4000" b="1"/>
            </a:pPr>
            <a:r>
              <a:t>Rückblick</a:t>
            </a:r>
          </a:p>
        </p:txBody>
      </p:sp>
      <p:sp>
        <p:nvSpPr>
          <p:cNvPr id="4" name="Inhaltsplatzhalter 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8ABFk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BQAQAAugsAAJ02AADqIQAAEAAAACYAAAAIAAAAPRAAAP//wQE="/>
              </a:ext>
            </a:extLst>
          </p:cNvSpPr>
          <p:nvPr>
            <p:ph type="body" idx="1"/>
          </p:nvPr>
        </p:nvSpPr>
        <p:spPr>
          <a:xfrm>
            <a:off x="213360" y="1906270"/>
            <a:ext cx="8664575" cy="3606800"/>
          </a:xfrm>
          <a:noFill/>
          <a:ln>
            <a:noFill/>
          </a:ln>
          <a:effectLst/>
        </p:spPr>
        <p:txBody>
          <a:bodyPr vert="horz" wrap="square" lIns="0" tIns="0" rIns="0" bIns="0" numCol="1" spcCol="215900" anchor="t">
            <a:prstTxWarp prst="textNoShape">
              <a:avLst/>
            </a:prstTxWarp>
          </a:bodyPr>
          <a:lstStyle/>
          <a:p>
            <a:pPr marL="342900" marR="0" indent="-342900" algn="l" defTabSz="914400">
              <a:lnSpc>
                <a:spcPct val="100000"/>
              </a:lnSpc>
              <a:spcBef>
                <a:spcPts val="405"/>
              </a:spcBef>
              <a:spcAft>
                <a:spcPts val="0"/>
              </a:spcAft>
              <a:buClrTx/>
              <a:buSzTx/>
              <a:buFont typeface="Arial" pitchFamily="2" charset="0"/>
              <a:buChar char="•"/>
              <a:tabLst/>
              <a:defRPr lang="de-de"/>
            </a:pPr>
            <a:endParaRPr lang="de-de" sz="3000"/>
          </a:p>
          <a:p>
            <a:pPr marL="342900" marR="0" indent="-342900" algn="l" defTabSz="914400">
              <a:lnSpc>
                <a:spcPct val="100000"/>
              </a:lnSpc>
              <a:spcBef>
                <a:spcPts val="405"/>
              </a:spcBef>
              <a:spcAft>
                <a:spcPts val="0"/>
              </a:spcAft>
              <a:buClrTx/>
              <a:buSzTx/>
              <a:buFont typeface="Arial" pitchFamily="2" charset="0"/>
              <a:buChar char="•"/>
              <a:tabLst/>
              <a:defRPr lang="de-de" sz="3000"/>
            </a:pPr>
            <a:r>
              <a:t>2 Teams Gruppenliga</a:t>
            </a:r>
          </a:p>
          <a:p>
            <a:pPr marL="342900" marR="0" indent="-342900" algn="l" defTabSz="914400">
              <a:lnSpc>
                <a:spcPct val="100000"/>
              </a:lnSpc>
              <a:spcBef>
                <a:spcPts val="405"/>
              </a:spcBef>
              <a:spcAft>
                <a:spcPts val="0"/>
              </a:spcAft>
              <a:buClrTx/>
              <a:buSzTx/>
              <a:buFont typeface="Arial" pitchFamily="2" charset="0"/>
              <a:buChar char="•"/>
              <a:tabLst/>
              <a:defRPr lang="de-de" sz="3000"/>
            </a:pPr>
            <a:r>
              <a:t>2 Teams Oberliga (Region)</a:t>
            </a:r>
          </a:p>
          <a:p>
            <a:pPr marL="342900" marR="0" indent="-342900" algn="l" defTabSz="914400">
              <a:lnSpc>
                <a:spcPct val="100000"/>
              </a:lnSpc>
              <a:spcBef>
                <a:spcPts val="405"/>
              </a:spcBef>
              <a:spcAft>
                <a:spcPts val="0"/>
              </a:spcAft>
              <a:buClrTx/>
              <a:buSzTx/>
              <a:buFont typeface="Arial" pitchFamily="2" charset="0"/>
              <a:buChar char="•"/>
              <a:tabLst/>
              <a:defRPr lang="de-de" sz="3000"/>
            </a:pPr>
            <a:r>
              <a:t>2 Teams Kreisliga A </a:t>
            </a:r>
          </a:p>
          <a:p>
            <a:pPr marL="0" marR="0" indent="0" algn="l" defTabSz="914400">
              <a:lnSpc>
                <a:spcPct val="100000"/>
              </a:lnSpc>
              <a:spcBef>
                <a:spcPts val="405"/>
              </a:spcBef>
              <a:spcAft>
                <a:spcPts val="0"/>
              </a:spcAft>
              <a:buNone/>
              <a:tabLst/>
              <a:defRPr lang="de-de" sz="3000"/>
            </a:pPr>
            <a:r>
              <a:t>--&gt; SG Großalmerode/Hundelshausen Meister</a:t>
            </a:r>
          </a:p>
          <a:p>
            <a:pPr marL="342900" marR="0" indent="-342900" algn="l" defTabSz="914400">
              <a:lnSpc>
                <a:spcPct val="100000"/>
              </a:lnSpc>
              <a:spcBef>
                <a:spcPts val="405"/>
              </a:spcBef>
              <a:spcAft>
                <a:spcPts val="0"/>
              </a:spcAft>
              <a:buClrTx/>
              <a:buSzTx/>
              <a:buFont typeface="Arial" pitchFamily="2" charset="0"/>
              <a:buChar char="•"/>
              <a:tabLst/>
              <a:defRPr lang="de-de" sz="3000"/>
            </a:pPr>
            <a:r>
              <a:t>1 Team Kreisliga B</a:t>
            </a:r>
          </a:p>
          <a:p>
            <a:pPr marL="342900" marR="0" indent="-342900" algn="l" defTabSz="914400">
              <a:lnSpc>
                <a:spcPct val="100000"/>
              </a:lnSpc>
              <a:spcBef>
                <a:spcPts val="405"/>
              </a:spcBef>
              <a:spcAft>
                <a:spcPts val="0"/>
              </a:spcAft>
              <a:buClrTx/>
              <a:buSzTx/>
              <a:buFont typeface="Arial" pitchFamily="2" charset="0"/>
              <a:buChar char="•"/>
              <a:tabLst/>
              <a:defRPr lang="de-de" sz="3000"/>
            </a:pPr>
            <a:r>
              <a:t>1 Team Kreisklasse (Niedersachsen)</a:t>
            </a:r>
          </a:p>
          <a:p>
            <a:pPr marL="342900" marR="0" indent="-342900" algn="l" defTabSz="914400">
              <a:lnSpc>
                <a:spcPct val="100000"/>
              </a:lnSpc>
              <a:spcBef>
                <a:spcPts val="405"/>
              </a:spcBef>
              <a:spcAft>
                <a:spcPts val="0"/>
              </a:spcAft>
              <a:buClrTx/>
              <a:buSzTx/>
              <a:buFont typeface="Arial" pitchFamily="2" charset="0"/>
              <a:buChar char="•"/>
              <a:tabLst/>
              <a:defRPr lang="de-de"/>
            </a:pPr>
            <a:endParaRPr lang="de-de" sz="3000" b="1"/>
          </a:p>
        </p:txBody>
      </p:sp>
      <p:pic>
        <p:nvPicPr>
          <p:cNvPr id="5" name="Grafik 7"/>
          <p:cNvPicPr>
            <a:picLocks noChangeAspect="1"/>
            <a:extLst>
              <a:ext uri="smNativeData">
                <pr:smNativeData xmlns:pr="smNativeData" val="SMDATA_15_QFaxZBMAAAAlAAAAEQAAAC0AAAAAkAAAAEgAAACQAAAASAAAAAAAAAAAAAAAAAAAAAEAAABQAAAAAAAAAAAA4D8AAAAAAADgPwAAAAAAAOA/AAAAAAAA4D8AAAAAAADgPwAAAAAAAOA/AAAAAAAA4D8AAAAAAADgPwAAAAAAAOA/AAAAAAAA4D8CAAAAjAAAAAEAAAAAAAAA/wAA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wAAAP///wEAAAAAAAAAAAAAAAAAAAAAAAAAAAAAAAAAAAAAAAAAAAAAAAJ/f38A7uzhA8zMzADAwP8Af39/AAAAAAAAAAAAAAAAAP///wAAAAAAIQAAABgAAAAUAAAArjEAAJEkAABzNAAAVycAABAAAAAmAAAACAAAAP//////////"/>
              </a:ext>
            </a:extLst>
          </p:cNvPicPr>
          <p:nvPr/>
        </p:nvPicPr>
        <p:blipFill>
          <a:blip r:embed="rId2"/>
          <a:stretch>
            <a:fillRect/>
          </a:stretch>
        </p:blipFill>
        <p:spPr>
          <a:xfrm>
            <a:off x="8075930" y="5944235"/>
            <a:ext cx="450215" cy="450850"/>
          </a:xfrm>
          <a:prstGeom prst="rect">
            <a:avLst/>
          </a:prstGeom>
          <a:solidFill>
            <a:srgbClr val="FF0000"/>
          </a:solidFill>
          <a:ln>
            <a:noFill/>
          </a:ln>
          <a:effectLst/>
        </p:spPr>
      </p:pic>
    </p:spTree>
  </p:cSld>
  <p:clrMapOvr>
    <a:masterClrMapping/>
  </p:clrMapOvr>
  <p:timing>
    <p:tnLst>
      <p:par>
        <p:cTn id="1" dur="indefinite" restart="never" nodeType="tmRoot"/>
      </p:par>
    </p:tnLst>
  </p:timing>
</p:sld>
</file>

<file path=ppt/slides/slide75.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Fußzeilenplatzhalter 3"/>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C0lY5k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MAwAAaSgAALM0AADHKQAAEAAAACYAAAAIAAAAPRAAAP//wQE="/>
              </a:ext>
            </a:extLst>
          </p:cNvSpPr>
          <p:nvPr>
            <p:ph type="ftr" sz="quarter" idx="3"/>
          </p:nvPr>
        </p:nvSpPr>
        <p:spPr>
          <a:xfrm>
            <a:off x="617220" y="6569075"/>
            <a:ext cx="7949565" cy="222250"/>
          </a:xfrm>
          <a:noFill/>
          <a:ln>
            <a:noFill/>
          </a:ln>
          <a:effectLst/>
        </p:spPr>
        <p:txBody>
          <a:bodyPr vert="horz" wrap="square" lIns="91440" tIns="45720" rIns="91440" bIns="45720" numCol="1" spcCol="215900" anchor="ctr">
            <a:prstTxWarp prst="textNoShape">
              <a:avLst/>
            </a:prstTxWarp>
          </a:bodyPr>
          <a:lstStyle/>
          <a:p>
            <a:pPr marL="0" marR="0" indent="0" algn="l" defTabSz="914400">
              <a:lnSpc>
                <a:spcPct val="100000"/>
              </a:lnSpc>
              <a:spcBef>
                <a:spcPts val="0"/>
              </a:spcBef>
              <a:spcAft>
                <a:spcPts val="0"/>
              </a:spcAft>
              <a:buNone/>
              <a:tabLst/>
              <a:defRPr lang="de-de">
                <a:latin typeface="Calibri" pitchFamily="2" charset="0"/>
                <a:ea typeface="Calibri" pitchFamily="2" charset="0"/>
                <a:cs typeface="Calibri" pitchFamily="2" charset="0"/>
              </a:defRPr>
            </a:pPr>
            <a:r>
              <a:rPr lang="de-de" b="1"/>
              <a:t>14.07.2023 | KFA Werra-Meißner</a:t>
            </a:r>
            <a:endParaRPr lang="de-de" b="1">
              <a:solidFill>
                <a:srgbClr val="000000"/>
              </a:solidFill>
              <a:latin typeface="Arial" pitchFamily="2" charset="0"/>
              <a:ea typeface="Calibri" pitchFamily="2" charset="0"/>
              <a:cs typeface="Calibri" pitchFamily="2" charset="0"/>
            </a:endParaRPr>
          </a:p>
        </p:txBody>
      </p:sp>
      <p:sp>
        <p:nvSpPr>
          <p:cNvPr id="3" name="Titel 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LQxdSs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MAwAAbgYAAK81AADvCQAAEAAAACYAAAAIAAAAPRAAAP//wQE="/>
              </a:ext>
            </a:extLst>
          </p:cNvSpPr>
          <p:nvPr>
            <p:ph type="title"/>
          </p:nvPr>
        </p:nvSpPr>
        <p:spPr>
          <a:xfrm>
            <a:off x="617220" y="1045210"/>
            <a:ext cx="8109585" cy="569595"/>
          </a:xfrm>
          <a:noFill/>
          <a:ln>
            <a:noFill/>
          </a:ln>
          <a:effectLst/>
        </p:spPr>
        <p:txBody>
          <a:bodyPr vert="horz" wrap="square" lIns="0" tIns="45720" rIns="0" bIns="45720" numCol="1" spcCol="215900" anchor="t">
            <a:prstTxWarp prst="textNoShape">
              <a:avLst/>
            </a:prstTxWarp>
          </a:bodyPr>
          <a:lstStyle/>
          <a:p>
            <a:pPr algn="ctr">
              <a:defRPr lang="de-de" sz="4000" b="1"/>
            </a:pPr>
            <a:r>
              <a:t>Rückblick</a:t>
            </a:r>
          </a:p>
        </p:txBody>
      </p:sp>
      <p:sp>
        <p:nvSpPr>
          <p:cNvPr id="4" name="Inhaltsplatzhalter 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YLhZ0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QAQAAugsAAJ02AADqIQAAEAAAACYAAAAIAAAAPRAAAP//wQE="/>
              </a:ext>
            </a:extLst>
          </p:cNvSpPr>
          <p:nvPr>
            <p:ph type="body" idx="1"/>
          </p:nvPr>
        </p:nvSpPr>
        <p:spPr>
          <a:xfrm>
            <a:off x="213360" y="1906270"/>
            <a:ext cx="8664575" cy="3606800"/>
          </a:xfrm>
          <a:noFill/>
          <a:ln>
            <a:noFill/>
          </a:ln>
          <a:effectLst/>
        </p:spPr>
        <p:txBody>
          <a:bodyPr vert="horz" wrap="square" lIns="0" tIns="0" rIns="0" bIns="0" numCol="1" spcCol="215900" anchor="t">
            <a:prstTxWarp prst="textNoShape">
              <a:avLst/>
            </a:prstTxWarp>
          </a:bodyPr>
          <a:lstStyle/>
          <a:p>
            <a:pPr marL="342900" marR="0" indent="-342900" algn="l" defTabSz="914400">
              <a:lnSpc>
                <a:spcPct val="100000"/>
              </a:lnSpc>
              <a:spcBef>
                <a:spcPts val="405"/>
              </a:spcBef>
              <a:spcAft>
                <a:spcPts val="0"/>
              </a:spcAft>
              <a:buClrTx/>
              <a:buSzTx/>
              <a:buFont typeface="Arial" pitchFamily="2" charset="0"/>
              <a:buChar char="•"/>
              <a:tabLst/>
              <a:defRPr lang="de-de"/>
            </a:pPr>
            <a:endParaRPr lang="de-de" sz="3000"/>
          </a:p>
          <a:p>
            <a:pPr marL="342900" marR="0" indent="-342900" algn="l" defTabSz="914400">
              <a:lnSpc>
                <a:spcPct val="100000"/>
              </a:lnSpc>
              <a:spcBef>
                <a:spcPts val="405"/>
              </a:spcBef>
              <a:spcAft>
                <a:spcPts val="0"/>
              </a:spcAft>
              <a:buClrTx/>
              <a:buSzTx/>
              <a:buFont typeface="Arial" pitchFamily="2" charset="0"/>
              <a:buChar char="•"/>
              <a:tabLst/>
              <a:defRPr lang="de-de" sz="3000"/>
            </a:pPr>
            <a:r>
              <a:t>Kreispokal</a:t>
            </a:r>
          </a:p>
          <a:p>
            <a:pPr marL="0" marR="0" indent="0" algn="l" defTabSz="914400">
              <a:lnSpc>
                <a:spcPct val="100000"/>
              </a:lnSpc>
              <a:spcBef>
                <a:spcPts val="405"/>
              </a:spcBef>
              <a:spcAft>
                <a:spcPts val="0"/>
              </a:spcAft>
              <a:buNone/>
              <a:tabLst/>
              <a:defRPr lang="de-de" sz="3000"/>
            </a:pPr>
          </a:p>
          <a:p>
            <a:pPr marL="0" marR="0" indent="0" algn="l" defTabSz="914400">
              <a:lnSpc>
                <a:spcPct val="100000"/>
              </a:lnSpc>
              <a:spcBef>
                <a:spcPts val="405"/>
              </a:spcBef>
              <a:spcAft>
                <a:spcPts val="0"/>
              </a:spcAft>
              <a:buClrTx/>
              <a:buSzTx/>
              <a:buFont typeface="Wingdings" pitchFamily="0" charset="2"/>
              <a:buChar char="Ø"/>
              <a:tabLst/>
              <a:defRPr lang="de-de" sz="3000"/>
            </a:pPr>
            <a:r>
              <a:t> Teilnahme aller Mannschaften</a:t>
            </a:r>
          </a:p>
          <a:p>
            <a:pPr marL="0" marR="0" indent="0" algn="l" defTabSz="914400">
              <a:lnSpc>
                <a:spcPct val="100000"/>
              </a:lnSpc>
              <a:spcBef>
                <a:spcPts val="405"/>
              </a:spcBef>
              <a:spcAft>
                <a:spcPts val="0"/>
              </a:spcAft>
              <a:buClrTx/>
              <a:buSzTx/>
              <a:buFont typeface="Wingdings" pitchFamily="0" charset="2"/>
              <a:buChar char="Ø"/>
              <a:tabLst/>
              <a:defRPr lang="de-de" sz="3000"/>
            </a:pPr>
            <a:r>
              <a:t> Kreispokalsieger TSG Kammerbach </a:t>
            </a:r>
          </a:p>
          <a:p>
            <a:pPr marL="342900" marR="0" indent="-342900" algn="l" defTabSz="914400">
              <a:lnSpc>
                <a:spcPct val="100000"/>
              </a:lnSpc>
              <a:spcBef>
                <a:spcPts val="405"/>
              </a:spcBef>
              <a:spcAft>
                <a:spcPts val="0"/>
              </a:spcAft>
              <a:buClrTx/>
              <a:buSzTx/>
              <a:buFont typeface="Arial" pitchFamily="2" charset="0"/>
              <a:buChar char="•"/>
              <a:tabLst/>
              <a:defRPr lang="de-de"/>
            </a:pPr>
            <a:endParaRPr lang="de-de" sz="3000" b="1"/>
          </a:p>
        </p:txBody>
      </p:sp>
      <p:pic>
        <p:nvPicPr>
          <p:cNvPr id="5" name="Grafik 7"/>
          <p:cNvPicPr>
            <a:picLocks noChangeAspect="1"/>
            <a:extLst>
              <a:ext uri="smNativeData">
                <pr:smNativeData xmlns:pr="smNativeData" val="SMDATA_15_QFaxZBMAAAAlAAAAEQAAAC0AAAAAkAAAAEgAAACQAAAASAAAAAAAAAAAAAAAAAAAAAEAAABQAAAAAAAAAAAA4D8AAAAAAADgPwAAAAAAAOA/AAAAAAAA4D8AAAAAAADgPwAAAAAAAOA/AAAAAAAA4D8AAAAAAADgPwAAAAAAAOA/AAAAAAAA4D8CAAAAjAAAAAEAAAAAAAAA/wAA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MAAAADAAAABAAAAAAAAAAAAAAAAAAAAAAAAAAHgAAAGgAAAAAAAAAAAAAAAAAAAAAAAAAAAAAABAnAAAQJwAAAAAAAAAAAAAAAAAAAAAAAAAAAAAAAAAAAAAAAAAAAAAUAAAAAAAAAMDA/wAAAAAAZAAAADIAAAAAAAAAZAAAAAAAAAB/f38ACgAAAB8AAABUAAAA/wAAAAAAAAEAAAAAAAAAAAAAAAAAAAAAAAAAAAAAAAAAAAAAAAAAAAAAAAJ/f38AAAAAA8zMzADAwP8Af39/AAAAAAAAAAAAAAAAAP///wAAAAAAIQAAABgAAAAUAAAArjEAAJEkAABzNAAAVycAABAAAAAmAAAACAAAAP//////////"/>
              </a:ext>
            </a:extLst>
          </p:cNvPicPr>
          <p:nvPr/>
        </p:nvPicPr>
        <p:blipFill>
          <a:blip r:embed="rId2"/>
          <a:stretch>
            <a:fillRect/>
          </a:stretch>
        </p:blipFill>
        <p:spPr>
          <a:xfrm>
            <a:off x="8075930" y="5944235"/>
            <a:ext cx="450215" cy="450850"/>
          </a:xfrm>
          <a:prstGeom prst="rect">
            <a:avLst/>
          </a:prstGeom>
          <a:solidFill>
            <a:srgbClr val="FF0000"/>
          </a:solidFill>
          <a:ln>
            <a:noFill/>
          </a:ln>
          <a:effectLst/>
        </p:spPr>
      </p:pic>
    </p:spTree>
  </p:cSld>
  <p:clrMapOvr>
    <a:masterClrMapping/>
  </p:clrMapOvr>
  <p:timing>
    <p:tnLst>
      <p:par>
        <p:cTn id="1" dur="indefinite" restart="never" nodeType="tmRoot"/>
      </p:par>
    </p:tnLst>
  </p:timing>
</p:sld>
</file>

<file path=ppt/slides/slide76.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Fußzeilenplatzhalter 3"/>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CbxfPU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MAwAAaSgAALM0AADHKQAAEAAAACYAAAAIAAAAPRAAAP//wQE="/>
              </a:ext>
            </a:extLst>
          </p:cNvSpPr>
          <p:nvPr>
            <p:ph type="ftr" sz="quarter" idx="3"/>
          </p:nvPr>
        </p:nvSpPr>
        <p:spPr>
          <a:xfrm>
            <a:off x="617220" y="6569075"/>
            <a:ext cx="7949565" cy="222250"/>
          </a:xfrm>
          <a:noFill/>
          <a:ln>
            <a:noFill/>
          </a:ln>
          <a:effectLst/>
        </p:spPr>
        <p:txBody>
          <a:bodyPr vert="horz" wrap="square" lIns="91440" tIns="45720" rIns="91440" bIns="45720" numCol="1" spcCol="215900" anchor="ctr">
            <a:prstTxWarp prst="textNoShape">
              <a:avLst/>
            </a:prstTxWarp>
          </a:bodyPr>
          <a:lstStyle/>
          <a:p>
            <a:pPr marL="0" marR="0" indent="0" algn="l" defTabSz="914400">
              <a:lnSpc>
                <a:spcPct val="100000"/>
              </a:lnSpc>
              <a:spcBef>
                <a:spcPts val="0"/>
              </a:spcBef>
              <a:spcAft>
                <a:spcPts val="0"/>
              </a:spcAft>
              <a:buNone/>
              <a:tabLst/>
              <a:defRPr lang="de-de">
                <a:latin typeface="Calibri" pitchFamily="2" charset="0"/>
                <a:ea typeface="Calibri" pitchFamily="2" charset="0"/>
                <a:cs typeface="Calibri" pitchFamily="2" charset="0"/>
              </a:defRPr>
            </a:pPr>
            <a:r>
              <a:rPr lang="de-de" b="1"/>
              <a:t>14.07.2023 | KFA Werra-Meißner</a:t>
            </a:r>
            <a:endParaRPr lang="de-de" b="1">
              <a:solidFill>
                <a:srgbClr val="000000"/>
              </a:solidFill>
              <a:latin typeface="Arial" pitchFamily="2" charset="0"/>
              <a:ea typeface="Calibri" pitchFamily="2" charset="0"/>
              <a:cs typeface="Calibri" pitchFamily="2" charset="0"/>
            </a:endParaRPr>
          </a:p>
        </p:txBody>
      </p:sp>
      <p:sp>
        <p:nvSpPr>
          <p:cNvPr id="3" name="Titel 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jb+1Y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MAwAAbgYAAK81AADvCQAAEAAAACYAAAAIAAAAPRAAAP//wQE="/>
              </a:ext>
            </a:extLst>
          </p:cNvSpPr>
          <p:nvPr>
            <p:ph type="title"/>
          </p:nvPr>
        </p:nvSpPr>
        <p:spPr>
          <a:xfrm>
            <a:off x="617220" y="1045210"/>
            <a:ext cx="8109585" cy="569595"/>
          </a:xfrm>
          <a:noFill/>
          <a:ln>
            <a:noFill/>
          </a:ln>
          <a:effectLst/>
        </p:spPr>
        <p:txBody>
          <a:bodyPr vert="horz" wrap="square" lIns="0" tIns="45720" rIns="0" bIns="45720" numCol="1" spcCol="215900" anchor="t">
            <a:prstTxWarp prst="textNoShape">
              <a:avLst/>
            </a:prstTxWarp>
          </a:bodyPr>
          <a:lstStyle/>
          <a:p>
            <a:pPr algn="ctr">
              <a:defRPr lang="de-de" sz="4000" b="1"/>
            </a:pPr>
            <a:r>
              <a:t>Vorschau</a:t>
            </a:r>
          </a:p>
        </p:txBody>
      </p:sp>
      <p:sp>
        <p:nvSpPr>
          <p:cNvPr id="4" name="Inhaltsplatzhalter 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Lb7sK8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QAQAAugsAAJ02AADqIQAAEAAAACYAAAAIAAAAPRAAAP//wQE="/>
              </a:ext>
            </a:extLst>
          </p:cNvSpPr>
          <p:nvPr>
            <p:ph type="body" idx="1"/>
          </p:nvPr>
        </p:nvSpPr>
        <p:spPr>
          <a:xfrm>
            <a:off x="213360" y="1906270"/>
            <a:ext cx="8664575" cy="3606800"/>
          </a:xfrm>
          <a:noFill/>
          <a:ln>
            <a:noFill/>
          </a:ln>
          <a:effectLst/>
        </p:spPr>
        <p:txBody>
          <a:bodyPr vert="horz" wrap="square" lIns="0" tIns="0" rIns="0" bIns="0" numCol="1" spcCol="215900" anchor="t">
            <a:prstTxWarp prst="textNoShape">
              <a:avLst/>
            </a:prstTxWarp>
          </a:bodyPr>
          <a:lstStyle/>
          <a:p>
            <a:pPr marL="342900" marR="0" indent="-342900" algn="l" defTabSz="914400">
              <a:lnSpc>
                <a:spcPct val="100000"/>
              </a:lnSpc>
              <a:spcBef>
                <a:spcPts val="405"/>
              </a:spcBef>
              <a:spcAft>
                <a:spcPts val="0"/>
              </a:spcAft>
              <a:buClrTx/>
              <a:buSzTx/>
              <a:buFont typeface="Arial" pitchFamily="2" charset="0"/>
              <a:buChar char="•"/>
              <a:tabLst/>
              <a:defRPr lang="de-de"/>
            </a:pPr>
            <a:endParaRPr lang="de-de" sz="3000"/>
          </a:p>
          <a:p>
            <a:pPr marL="342900" marR="0" indent="-342900" algn="l" defTabSz="914400">
              <a:lnSpc>
                <a:spcPct val="100000"/>
              </a:lnSpc>
              <a:spcBef>
                <a:spcPts val="405"/>
              </a:spcBef>
              <a:spcAft>
                <a:spcPts val="0"/>
              </a:spcAft>
              <a:buClrTx/>
              <a:buSzTx/>
              <a:buFont typeface="Arial" pitchFamily="2" charset="0"/>
              <a:buChar char="•"/>
              <a:tabLst/>
              <a:defRPr lang="de-de" sz="3000"/>
            </a:pPr>
            <a:r>
              <a:t>1 Team Gruppenliga</a:t>
            </a:r>
          </a:p>
          <a:p>
            <a:pPr marL="342900" marR="0" indent="-342900" algn="l" defTabSz="914400">
              <a:lnSpc>
                <a:spcPct val="100000"/>
              </a:lnSpc>
              <a:spcBef>
                <a:spcPts val="405"/>
              </a:spcBef>
              <a:spcAft>
                <a:spcPts val="0"/>
              </a:spcAft>
              <a:buClrTx/>
              <a:buSzTx/>
              <a:buFont typeface="Arial" pitchFamily="2" charset="0"/>
              <a:buChar char="•"/>
              <a:tabLst/>
              <a:defRPr lang="de-de" sz="3000"/>
            </a:pPr>
            <a:r>
              <a:t>4 Teams Oberliga (Region)</a:t>
            </a:r>
          </a:p>
          <a:p>
            <a:pPr marL="342900" marR="0" indent="-342900" algn="l" defTabSz="914400">
              <a:lnSpc>
                <a:spcPct val="100000"/>
              </a:lnSpc>
              <a:spcBef>
                <a:spcPts val="405"/>
              </a:spcBef>
              <a:spcAft>
                <a:spcPts val="0"/>
              </a:spcAft>
              <a:buClrTx/>
              <a:buSzTx/>
              <a:buFont typeface="Arial" pitchFamily="2" charset="0"/>
              <a:buChar char="•"/>
              <a:tabLst/>
              <a:defRPr lang="de-de" sz="3000"/>
            </a:pPr>
            <a:r>
              <a:t>2 Teams Kreisliga B</a:t>
            </a:r>
          </a:p>
          <a:p>
            <a:pPr marL="342900" marR="0" indent="-342900" algn="l" defTabSz="914400">
              <a:lnSpc>
                <a:spcPct val="100000"/>
              </a:lnSpc>
              <a:spcBef>
                <a:spcPts val="405"/>
              </a:spcBef>
              <a:spcAft>
                <a:spcPts val="0"/>
              </a:spcAft>
              <a:buClrTx/>
              <a:buSzTx/>
              <a:buFont typeface="Arial" pitchFamily="2" charset="0"/>
              <a:buChar char="•"/>
              <a:tabLst/>
              <a:defRPr lang="de-de" sz="3000"/>
            </a:pPr>
            <a:r>
              <a:t>1 Team Kreisklasse (Niedersachsen)</a:t>
            </a:r>
          </a:p>
          <a:p>
            <a:pPr marL="342900" marR="0" indent="-342900" algn="l" defTabSz="914400">
              <a:lnSpc>
                <a:spcPct val="100000"/>
              </a:lnSpc>
              <a:spcBef>
                <a:spcPts val="405"/>
              </a:spcBef>
              <a:spcAft>
                <a:spcPts val="0"/>
              </a:spcAft>
              <a:buClrTx/>
              <a:buSzTx/>
              <a:buFont typeface="Arial" pitchFamily="2" charset="0"/>
              <a:buChar char="•"/>
              <a:tabLst/>
              <a:defRPr lang="de-de"/>
            </a:pPr>
            <a:endParaRPr lang="de-de" sz="3000" b="1"/>
          </a:p>
        </p:txBody>
      </p:sp>
      <p:pic>
        <p:nvPicPr>
          <p:cNvPr id="5" name="Grafik 7"/>
          <p:cNvPicPr>
            <a:picLocks noChangeAspect="1"/>
            <a:extLst>
              <a:ext uri="smNativeData">
                <pr:smNativeData xmlns:pr="smNativeData" val="SMDATA_15_QFaxZBMAAAAlAAAAEQAAAC0AAAAAkAAAAEgAAACQAAAASAAAAAAAAAAAAAAAAAAAAAEAAABQAAAAAAAAAAAA4D8AAAAAAADgPwAAAAAAAOA/AAAAAAAA4D8AAAAAAADgPwAAAAAAAOA/AAAAAAAA4D8AAAAAAADgPwAAAAAAAOA/AAAAAAAA4D8CAAAAjAAAAAEAAAAAAAAA/wAA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BLwP//DAAAABAAAAAAAAAAAAAAAAAAAAAAAAAAHgAAAGgAAAAAAAAAAAAAAAAAAAAAAAAAAAAAABAnAAAQJwAAAAAAAAAAAAAAAAAAAAAAAAAAAAAAAAAAAAAAAAAAAAAUAAAAAAAAAMDA/wAAAAAAZAAAADIAAAAAAAAAZAAAAAAAAAB/f38ACgAAAB8AAABUAAAA/wAAAAAAAAEAAAAAAAAAAAAAAAAAAAAAAAAAAAAAAAAAAAAAAAAAAAAAAAJ/f38AAAAAA8zMzADAwP8Af39/AAAAAAAAAAAAAAAAAP///wAAAAAAIQAAABgAAAAUAAAArjEAAJEkAABzNAAAVycAABAAAAAmAAAACAAAAP//////////"/>
              </a:ext>
            </a:extLst>
          </p:cNvPicPr>
          <p:nvPr/>
        </p:nvPicPr>
        <p:blipFill>
          <a:blip r:embed="rId2"/>
          <a:stretch>
            <a:fillRect/>
          </a:stretch>
        </p:blipFill>
        <p:spPr>
          <a:xfrm>
            <a:off x="8075930" y="5944235"/>
            <a:ext cx="450215" cy="450850"/>
          </a:xfrm>
          <a:prstGeom prst="rect">
            <a:avLst/>
          </a:prstGeom>
          <a:solidFill>
            <a:srgbClr val="FF0000"/>
          </a:solidFill>
          <a:ln>
            <a:noFill/>
          </a:ln>
          <a:effectLst/>
        </p:spPr>
      </p:pic>
    </p:spTree>
  </p:cSld>
  <p:clrMapOvr>
    <a:masterClrMapping/>
  </p:clrMapOvr>
  <p:timing>
    <p:tnLst>
      <p:par>
        <p:cTn id="1" dur="indefinite" restart="never" nodeType="tmRoot"/>
      </p:par>
    </p:tnLst>
  </p:timing>
</p:sld>
</file>

<file path=ppt/slides/slide77.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Fußzeilenplatzhalter 3"/>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U93w8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MAwAAaSgAALM0AADHKQAAEAAAACYAAAAIAAAAPRAAAP//wQE="/>
              </a:ext>
            </a:extLst>
          </p:cNvSpPr>
          <p:nvPr>
            <p:ph type="ftr" sz="quarter" idx="3"/>
          </p:nvPr>
        </p:nvSpPr>
        <p:spPr>
          <a:xfrm>
            <a:off x="617220" y="6569075"/>
            <a:ext cx="7949565" cy="222250"/>
          </a:xfrm>
          <a:noFill/>
          <a:ln>
            <a:noFill/>
          </a:ln>
          <a:effectLst/>
        </p:spPr>
        <p:txBody>
          <a:bodyPr vert="horz" wrap="square" lIns="91440" tIns="45720" rIns="91440" bIns="45720" numCol="1" spcCol="215900" anchor="ctr">
            <a:prstTxWarp prst="textNoShape">
              <a:avLst/>
            </a:prstTxWarp>
          </a:bodyPr>
          <a:lstStyle/>
          <a:p>
            <a:pPr marL="0" marR="0" indent="0" algn="l" defTabSz="914400">
              <a:lnSpc>
                <a:spcPct val="100000"/>
              </a:lnSpc>
              <a:spcBef>
                <a:spcPts val="0"/>
              </a:spcBef>
              <a:spcAft>
                <a:spcPts val="0"/>
              </a:spcAft>
              <a:buNone/>
              <a:tabLst/>
              <a:defRPr lang="de-de">
                <a:latin typeface="Calibri" pitchFamily="2" charset="0"/>
                <a:ea typeface="Calibri" pitchFamily="2" charset="0"/>
                <a:cs typeface="Calibri" pitchFamily="2" charset="0"/>
              </a:defRPr>
            </a:pPr>
            <a:r>
              <a:rPr lang="de-de" b="1"/>
              <a:t>14.07.2023 | KFA Werra-Meißner</a:t>
            </a:r>
            <a:endParaRPr lang="de-de" b="1">
              <a:solidFill>
                <a:srgbClr val="000000"/>
              </a:solidFill>
              <a:latin typeface="Arial" pitchFamily="2" charset="0"/>
              <a:ea typeface="Calibri" pitchFamily="2" charset="0"/>
              <a:cs typeface="Calibri" pitchFamily="2" charset="0"/>
            </a:endParaRPr>
          </a:p>
        </p:txBody>
      </p:sp>
      <p:sp>
        <p:nvSpPr>
          <p:cNvPr id="3" name="Titel 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imz1I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MAwAAbgYAAK81AADvCQAAEAAAACYAAAAIAAAAPRAAAP//wQE="/>
              </a:ext>
            </a:extLst>
          </p:cNvSpPr>
          <p:nvPr>
            <p:ph type="title"/>
          </p:nvPr>
        </p:nvSpPr>
        <p:spPr>
          <a:xfrm>
            <a:off x="617220" y="1045210"/>
            <a:ext cx="8109585" cy="569595"/>
          </a:xfrm>
          <a:noFill/>
          <a:ln>
            <a:noFill/>
          </a:ln>
          <a:effectLst/>
        </p:spPr>
        <p:txBody>
          <a:bodyPr vert="horz" wrap="square" lIns="0" tIns="45720" rIns="0" bIns="45720" numCol="1" spcCol="215900" anchor="t">
            <a:prstTxWarp prst="textNoShape">
              <a:avLst/>
            </a:prstTxWarp>
          </a:bodyPr>
          <a:lstStyle/>
          <a:p>
            <a:pPr algn="ctr">
              <a:defRPr lang="de-de" sz="4000" b="1"/>
            </a:pPr>
            <a:r>
              <a:t>Vorschau</a:t>
            </a:r>
          </a:p>
        </p:txBody>
      </p:sp>
      <p:sp>
        <p:nvSpPr>
          <p:cNvPr id="4" name="Inhaltsplatzhalter 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FpKLXM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QAQAAugsAAJ02AADqIQAAEAAAACYAAAAIAAAAPRAAAP//wQE="/>
              </a:ext>
            </a:extLst>
          </p:cNvSpPr>
          <p:nvPr>
            <p:ph type="body" idx="1"/>
          </p:nvPr>
        </p:nvSpPr>
        <p:spPr>
          <a:xfrm>
            <a:off x="213360" y="1906270"/>
            <a:ext cx="8664575" cy="3606800"/>
          </a:xfrm>
          <a:noFill/>
          <a:ln>
            <a:noFill/>
          </a:ln>
          <a:effectLst/>
        </p:spPr>
        <p:txBody>
          <a:bodyPr vert="horz" wrap="square" lIns="0" tIns="0" rIns="0" bIns="0" numCol="1" spcCol="215900" anchor="t">
            <a:prstTxWarp prst="textNoShape">
              <a:avLst/>
            </a:prstTxWarp>
          </a:bodyPr>
          <a:lstStyle/>
          <a:p>
            <a:pPr marL="342900" marR="0" indent="-342900" algn="l" defTabSz="914400">
              <a:lnSpc>
                <a:spcPct val="100000"/>
              </a:lnSpc>
              <a:spcBef>
                <a:spcPts val="405"/>
              </a:spcBef>
              <a:spcAft>
                <a:spcPts val="0"/>
              </a:spcAft>
              <a:buClrTx/>
              <a:buSzTx/>
              <a:buFont typeface="Arial" pitchFamily="2" charset="0"/>
              <a:buChar char="•"/>
              <a:tabLst/>
              <a:defRPr lang="de-de"/>
            </a:pPr>
            <a:endParaRPr lang="de-de" sz="3000"/>
          </a:p>
          <a:p>
            <a:pPr marL="342900" marR="0" indent="-342900" algn="l" defTabSz="914400">
              <a:lnSpc>
                <a:spcPct val="100000"/>
              </a:lnSpc>
              <a:spcBef>
                <a:spcPts val="405"/>
              </a:spcBef>
              <a:spcAft>
                <a:spcPts val="0"/>
              </a:spcAft>
              <a:buClrTx/>
              <a:buSzTx/>
              <a:buFont typeface="Arial" pitchFamily="2" charset="0"/>
              <a:buChar char="•"/>
              <a:tabLst/>
              <a:defRPr lang="de-de" sz="3000"/>
            </a:pPr>
            <a:r>
              <a:t>Sitzung mit Frauenvertretern für Mitte August geplant</a:t>
            </a:r>
          </a:p>
          <a:p>
            <a:pPr marL="342900" marR="0" indent="-342900" algn="l" defTabSz="914400">
              <a:lnSpc>
                <a:spcPct val="100000"/>
              </a:lnSpc>
              <a:spcBef>
                <a:spcPts val="405"/>
              </a:spcBef>
              <a:spcAft>
                <a:spcPts val="0"/>
              </a:spcAft>
              <a:buClrTx/>
              <a:buSzTx/>
              <a:buFont typeface="Arial" pitchFamily="2" charset="0"/>
              <a:buChar char="•"/>
              <a:tabLst/>
              <a:defRPr lang="de-de" sz="3000"/>
            </a:pPr>
            <a:r>
              <a:t>Kreispokal wird wieder ausgespielt                 (evtl. das letzte Mal)</a:t>
            </a:r>
          </a:p>
          <a:p>
            <a:pPr marL="342900" marR="0" indent="-342900" algn="l" defTabSz="914400">
              <a:lnSpc>
                <a:spcPct val="100000"/>
              </a:lnSpc>
              <a:spcBef>
                <a:spcPts val="405"/>
              </a:spcBef>
              <a:spcAft>
                <a:spcPts val="0"/>
              </a:spcAft>
              <a:buClrTx/>
              <a:buSzTx/>
              <a:buFont typeface="Arial" pitchFamily="2" charset="0"/>
              <a:buChar char="•"/>
              <a:tabLst/>
              <a:defRPr lang="de-de"/>
            </a:pPr>
            <a:endParaRPr lang="de-de" sz="3000" b="1"/>
          </a:p>
        </p:txBody>
      </p:sp>
      <p:pic>
        <p:nvPicPr>
          <p:cNvPr id="5" name="Grafik 7"/>
          <p:cNvPicPr>
            <a:picLocks noChangeAspect="1"/>
            <a:extLst>
              <a:ext uri="smNativeData">
                <pr:smNativeData xmlns:pr="smNativeData" val="SMDATA_15_QFaxZBMAAAAlAAAAEQAAAC0AAAAAkAAAAEgAAACQAAAASAAAAAAAAAAAAAAAAAAAAAEAAABQAAAAAAAAAAAA4D8AAAAAAADgPwAAAAAAAOA/AAAAAAAA4D8AAAAAAADgPwAAAAAAAOA/AAAAAAAA4D8AAAAAAADgPwAAAAAAAOA/AAAAAAAA4D8CAAAAjAAAAAEAAAAAAAAA/wAA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BpaWlpDAAAABAAAAAAAAAAAAAAAAAAAAAAAAAAHgAAAGgAAAAAAAAAAAAAAAAAAAAAAAAAAAAAABAnAAAQJwAAAAAAAAAAAAAAAAAAAAAAAAAAAAAAAAAAAAAAAAAAAAAUAAAAAAAAAMDA/wAAAAAAZAAAADIAAAAAAAAAZAAAAAAAAAB/f38ACgAAAB8AAABUAAAA/wAAAAAAAAEAAAAAAAAAAAAAAAAAAAAAAAAAAAAAAAAAAAAAAAAAAAAAAAJ/f38AAAAAA8zMzADAwP8Af39/AAAAAAAAAAAAAAAAAP///wAAAAAAIQAAABgAAAAUAAAArjEAAJEkAABzNAAAVycAABAAAAAmAAAACAAAAP//////////"/>
              </a:ext>
            </a:extLst>
          </p:cNvPicPr>
          <p:nvPr/>
        </p:nvPicPr>
        <p:blipFill>
          <a:blip r:embed="rId2"/>
          <a:stretch>
            <a:fillRect/>
          </a:stretch>
        </p:blipFill>
        <p:spPr>
          <a:xfrm>
            <a:off x="8075930" y="5944235"/>
            <a:ext cx="450215" cy="450850"/>
          </a:xfrm>
          <a:prstGeom prst="rect">
            <a:avLst/>
          </a:prstGeom>
          <a:solidFill>
            <a:srgbClr val="FF0000"/>
          </a:solidFill>
          <a:ln>
            <a:noFill/>
          </a:ln>
          <a:effectLst/>
        </p:spPr>
      </p:pic>
    </p:spTree>
  </p:cSld>
  <p:clrMapOvr>
    <a:masterClrMapping/>
  </p:clrMapOvr>
  <p:timing>
    <p:tnLst>
      <p:par>
        <p:cTn id="1" dur="indefinite" restart="never" nodeType="tmRoot"/>
      </p:par>
    </p:tnLst>
  </p:timing>
</p:sld>
</file>

<file path=ppt/slides/slide78.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Titel 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EnQ11g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CAgAAtQ4AALY2AADCIgAAEAAAACYAAAAIAAAAPRAAAP//wQE="/>
              </a:ext>
            </a:extLst>
          </p:cNvSpPr>
          <p:nvPr>
            <p:ph type="ctrTitle"/>
          </p:nvPr>
        </p:nvSpPr>
        <p:spPr>
          <a:xfrm>
            <a:off x="448310" y="2390775"/>
            <a:ext cx="8445500" cy="3259455"/>
          </a:xfrm>
          <a:noFill/>
          <a:ln>
            <a:noFill/>
          </a:ln>
          <a:effectLst/>
        </p:spPr>
        <p:txBody>
          <a:bodyPr vert="horz" wrap="square" lIns="0" tIns="45720" rIns="0" bIns="45720" numCol="1" spcCol="215900" anchor="t">
            <a:prstTxWarp prst="textNoShape">
              <a:avLst/>
            </a:prstTxWarp>
          </a:bodyPr>
          <a:lstStyle/>
          <a:p>
            <a:pPr marL="0" marR="0" indent="0" algn="ctr" defTabSz="914400">
              <a:lnSpc>
                <a:spcPct val="100000"/>
              </a:lnSpc>
              <a:spcBef>
                <a:spcPts val="0"/>
              </a:spcBef>
              <a:spcAft>
                <a:spcPts val="0"/>
              </a:spcAft>
              <a:buNone/>
              <a:tabLst/>
              <a:defRPr lang="de-de"/>
            </a:pPr>
            <a:br/>
            <a:r>
              <a:rPr lang="de-de" sz="4000">
                <a:latin typeface="DFB Interstate Light" pitchFamily="0" charset="0"/>
                <a:ea typeface="Arial" pitchFamily="2" charset="0"/>
                <a:cs typeface="Arial" pitchFamily="2" charset="0"/>
              </a:rPr>
              <a:t>Rechtliches</a:t>
            </a:r>
            <a:br/>
            <a:br/>
            <a:br/>
            <a:br/>
            <a:endParaRPr lang="de-de" sz="4000"/>
          </a:p>
        </p:txBody>
      </p:sp>
    </p:spTree>
  </p:cSld>
  <p:clrMapOvr>
    <a:masterClrMapping/>
  </p:clrMapOvr>
  <p:timing>
    <p:tnLst>
      <p:par>
        <p:cTn id="1" dur="indefinite" restart="never" nodeType="tmRoot"/>
      </p:par>
    </p:tnLst>
  </p:timing>
</p:sld>
</file>

<file path=ppt/slides/slide79.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pic>
        <p:nvPicPr>
          <p:cNvPr id="2" name="Grafik 1"/>
          <p:cNvPicPr>
            <a:picLocks noChangeAspect="1"/>
            <a:extLst>
              <a:ext uri="smNativeData">
                <pr:smNativeData xmlns:pr="smNativeData" val="SMDATA_15_QFaxZB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CAAAA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aRMAAGAYAABpIgAAoCMAABAAAAAmAAAACAAAAP//////////"/>
              </a:ext>
            </a:extLst>
          </p:cNvPicPr>
          <p:nvPr/>
        </p:nvPicPr>
        <p:blipFill>
          <a:blip r:embed="rId2"/>
          <a:stretch>
            <a:fillRect/>
          </a:stretch>
        </p:blipFill>
        <p:spPr>
          <a:xfrm>
            <a:off x="3155315" y="3962400"/>
            <a:ext cx="2438400" cy="1828800"/>
          </a:xfrm>
          <a:prstGeom prst="rect">
            <a:avLst/>
          </a:prstGeom>
          <a:noFill/>
          <a:ln>
            <a:noFill/>
          </a:ln>
          <a:effectLst/>
        </p:spPr>
      </p:pic>
      <p:sp>
        <p:nvSpPr>
          <p:cNvPr id="3" name="Inhaltsplatzhalter 2"/>
          <p:cNvSpPr>
            <a:spLocks noGrp="1" noChangeArrowheads="1"/>
            <a:extLst>
              <a:ext uri="smNativeData">
                <pr:smNativeData xmlns:pr="smNativeData" val="SMDATA_13_QFaxZBMAAAAlAAAAZAAAAA0AAAAAAAAAAAAAAAAAAAAAA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7aqeE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vBAAAhAcAAGMxAADRGgAAEAAAACYAAAAIAAAAvRAAAP//wQE="/>
              </a:ext>
            </a:extLst>
          </p:cNvSpPr>
          <p:nvPr>
            <p:ph type="body" idx="1"/>
          </p:nvPr>
        </p:nvSpPr>
        <p:spPr>
          <a:xfrm>
            <a:off x="720725" y="1221740"/>
            <a:ext cx="7307580" cy="3137535"/>
          </a:xfrm>
          <a:noFill/>
          <a:ln>
            <a:noFill/>
          </a:ln>
          <a:effectLst/>
        </p:spPr>
        <p:txBody>
          <a:bodyPr vert="horz" wrap="square" lIns="0" tIns="0" rIns="0" bIns="0" numCol="1" spcCol="215900" anchor="ctr">
            <a:prstTxWarp prst="textNoShape">
              <a:avLst/>
            </a:prstTxWarp>
          </a:bodyPr>
          <a:lstStyle/>
          <a:p>
            <a:pPr lvl="1" marL="179705" marR="0" indent="0" algn="ctr" defTabSz="914400">
              <a:lnSpc>
                <a:spcPct val="100000"/>
              </a:lnSpc>
              <a:spcBef>
                <a:spcPts val="600"/>
              </a:spcBef>
              <a:spcAft>
                <a:spcPts val="0"/>
              </a:spcAft>
              <a:buNone/>
              <a:tabLst/>
              <a:defRPr lang="de-de"/>
            </a:pPr>
            <a:r>
              <a:rPr lang="de-de" sz="3200" b="1">
                <a:latin typeface="Arial" pitchFamily="2" charset="0"/>
                <a:ea typeface="Calibri" pitchFamily="2" charset="0"/>
                <a:cs typeface="Calibri" pitchFamily="2" charset="0"/>
              </a:rPr>
              <a:t>TOP 6</a:t>
            </a:r>
            <a:endParaRPr lang="de-de" sz="3200" b="1">
              <a:latin typeface="Arial" pitchFamily="2" charset="0"/>
              <a:ea typeface="Calibri" pitchFamily="2" charset="0"/>
              <a:cs typeface="Calibri" pitchFamily="2" charset="0"/>
            </a:endParaRPr>
          </a:p>
          <a:p>
            <a:pPr lvl="1" marL="179705" marR="0" indent="0" algn="ctr" defTabSz="914400">
              <a:lnSpc>
                <a:spcPct val="100000"/>
              </a:lnSpc>
              <a:spcBef>
                <a:spcPts val="600"/>
              </a:spcBef>
              <a:spcAft>
                <a:spcPts val="0"/>
              </a:spcAft>
              <a:buNone/>
              <a:tabLst/>
              <a:defRPr lang="de-de" sz="3200" b="1" u="sng">
                <a:latin typeface="Arial" pitchFamily="2" charset="0"/>
                <a:ea typeface="Calibri" pitchFamily="2" charset="0"/>
                <a:cs typeface="Calibri" pitchFamily="2" charset="0"/>
              </a:defRPr>
            </a:pPr>
            <a:r>
              <a:t>Verschiedenes</a:t>
            </a:r>
          </a:p>
        </p:txBody>
      </p:sp>
      <p:sp>
        <p:nvSpPr>
          <p:cNvPr id="4" name="Fußzeilenplatzhalter 3"/>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EjTT0Y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MAwAAaSgAALM0AADHKQAAEAAAACYAAAAIAAAAPRAAAP//wQE="/>
              </a:ext>
            </a:extLst>
          </p:cNvSpPr>
          <p:nvPr>
            <p:ph type="ftr" sz="quarter" idx="3"/>
          </p:nvPr>
        </p:nvSpPr>
        <p:spPr>
          <a:xfrm>
            <a:off x="617220" y="6569075"/>
            <a:ext cx="7949565" cy="222250"/>
          </a:xfrm>
          <a:noFill/>
          <a:ln>
            <a:noFill/>
          </a:ln>
          <a:effectLst/>
        </p:spPr>
        <p:txBody>
          <a:bodyPr vert="horz" wrap="square" lIns="91440" tIns="45720" rIns="91440" bIns="45720" numCol="1" spcCol="215900" anchor="ctr">
            <a:prstTxWarp prst="textNoShape">
              <a:avLst/>
            </a:prstTxWarp>
          </a:bodyPr>
          <a:lstStyle/>
          <a:p>
            <a:pPr marL="0" marR="0" indent="0" algn="l" defTabSz="914400">
              <a:lnSpc>
                <a:spcPct val="100000"/>
              </a:lnSpc>
              <a:spcBef>
                <a:spcPts val="0"/>
              </a:spcBef>
              <a:spcAft>
                <a:spcPts val="0"/>
              </a:spcAft>
              <a:buNone/>
              <a:tabLst/>
              <a:defRPr lang="de-de">
                <a:latin typeface="Calibri" pitchFamily="2" charset="0"/>
                <a:ea typeface="Calibri" pitchFamily="2" charset="0"/>
                <a:cs typeface="Calibri" pitchFamily="2" charset="0"/>
              </a:defRPr>
            </a:pPr>
            <a:r>
              <a:t>14.07.2023| KFA Werra-Meißner</a:t>
            </a:r>
            <a:endParaRPr lang="de-de">
              <a:solidFill>
                <a:srgbClr val="000000"/>
              </a:solidFill>
              <a:latin typeface="Arial" pitchFamily="2" charset="0"/>
              <a:ea typeface="Calibri" pitchFamily="2" charset="0"/>
              <a:cs typeface="Calibri" pitchFamily="2" charset="0"/>
            </a:endParaRPr>
          </a:p>
        </p:txBody>
      </p:sp>
    </p:spTree>
  </p:cSld>
  <p:clrMapOvr>
    <a:masterClrMapping/>
  </p:clrMapOvr>
  <p:timing>
    <p:tnLst>
      <p:par>
        <p:cTn id="1" dur="indefinite" restart="never" nodeType="tmRoot"/>
      </p:par>
    </p:tnLst>
  </p:timing>
</p:sld>
</file>

<file path=ppt/slides/slide8.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Fußzeilenplatzhalter 3"/>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H9/fwDu7OEDzMzMAMDA/wB/f38AAAAAAAAAAAAAAAAAAAAAAAAAAAAhAAAAGAAAABQAAADMAwAAaSgAALM0AADHKQAAEAAAACYAAAAIAAAAPZAAAH8AAAA="/>
              </a:ext>
            </a:extLst>
          </p:cNvSpPr>
          <p:nvPr>
            <p:ph type="ftr" sz="quarter" idx="3"/>
          </p:nvPr>
        </p:nvSpPr>
        <p:spPr>
          <a:xfrm>
            <a:off x="617220" y="6569075"/>
            <a:ext cx="7949565" cy="222250"/>
          </a:xfrm>
          <a:noFill/>
        </p:spPr>
        <p:txBody>
          <a:bodyPr vert="horz" wrap="square" lIns="91440" tIns="45720" rIns="91440" bIns="45720" numCol="1" spcCol="215900" anchor="ctr">
            <a:prstTxWarp prst="textNoShape">
              <a:avLst/>
            </a:prstTxWarp>
          </a:bodyPr>
          <a:lstStyle>
            <a:lvl1pPr>
              <a:defRPr lang="de-de">
                <a:solidFill>
                  <a:schemeClr val="tx1"/>
                </a:solidFill>
                <a:latin typeface="Calibri" pitchFamily="2" charset="0"/>
                <a:ea typeface="Calibri" pitchFamily="2" charset="0"/>
                <a:cs typeface="Calibri" pitchFamily="2" charset="0"/>
              </a:defRPr>
            </a:lvl1pPr>
            <a:lvl2pPr marL="742950" indent="-285750">
              <a:defRPr lang="de-de">
                <a:solidFill>
                  <a:schemeClr val="tx1"/>
                </a:solidFill>
                <a:latin typeface="Calibri" pitchFamily="2" charset="0"/>
                <a:ea typeface="Calibri" pitchFamily="2" charset="0"/>
                <a:cs typeface="Calibri" pitchFamily="2" charset="0"/>
              </a:defRPr>
            </a:lvl2pPr>
            <a:lvl3pPr marL="1143000" indent="-228600">
              <a:defRPr lang="de-de">
                <a:solidFill>
                  <a:schemeClr val="tx1"/>
                </a:solidFill>
                <a:latin typeface="Calibri" pitchFamily="2" charset="0"/>
                <a:ea typeface="Calibri" pitchFamily="2" charset="0"/>
                <a:cs typeface="Calibri" pitchFamily="2" charset="0"/>
              </a:defRPr>
            </a:lvl3pPr>
            <a:lvl4pPr marL="1600200" indent="-228600">
              <a:defRPr lang="de-de">
                <a:solidFill>
                  <a:schemeClr val="tx1"/>
                </a:solidFill>
                <a:latin typeface="Calibri" pitchFamily="2" charset="0"/>
                <a:ea typeface="Calibri" pitchFamily="2" charset="0"/>
                <a:cs typeface="Calibri" pitchFamily="2" charset="0"/>
              </a:defRPr>
            </a:lvl4pPr>
            <a:lvl5pPr marL="2057400" indent="-228600">
              <a:defRPr lang="de-de">
                <a:solidFill>
                  <a:schemeClr val="tx1"/>
                </a:solidFill>
                <a:latin typeface="Calibri" pitchFamily="2" charset="0"/>
                <a:ea typeface="Calibri" pitchFamily="2" charset="0"/>
                <a:cs typeface="Calibri" pitchFamily="2" charset="0"/>
              </a:defRPr>
            </a:lvl5pPr>
            <a:lvl6pPr marL="2514600" indent="-228600">
              <a:spcBef>
                <a:spcPts val="0"/>
              </a:spcBef>
              <a:spcAft>
                <a:spcPts val="0"/>
              </a:spcAft>
              <a:defRPr lang="de-de">
                <a:solidFill>
                  <a:schemeClr val="tx1"/>
                </a:solidFill>
                <a:latin typeface="Calibri" pitchFamily="2" charset="0"/>
                <a:ea typeface="Calibri" pitchFamily="2" charset="0"/>
                <a:cs typeface="Calibri" pitchFamily="2" charset="0"/>
              </a:defRPr>
            </a:lvl6pPr>
            <a:lvl7pPr marL="2971800" indent="-228600">
              <a:spcBef>
                <a:spcPts val="0"/>
              </a:spcBef>
              <a:spcAft>
                <a:spcPts val="0"/>
              </a:spcAft>
              <a:defRPr lang="de-de">
                <a:solidFill>
                  <a:schemeClr val="tx1"/>
                </a:solidFill>
                <a:latin typeface="Calibri" pitchFamily="2" charset="0"/>
                <a:ea typeface="Calibri" pitchFamily="2" charset="0"/>
                <a:cs typeface="Calibri" pitchFamily="2" charset="0"/>
              </a:defRPr>
            </a:lvl7pPr>
            <a:lvl8pPr marL="3429000" indent="-228600">
              <a:spcBef>
                <a:spcPts val="0"/>
              </a:spcBef>
              <a:spcAft>
                <a:spcPts val="0"/>
              </a:spcAft>
              <a:defRPr lang="de-de">
                <a:solidFill>
                  <a:schemeClr val="tx1"/>
                </a:solidFill>
                <a:latin typeface="Calibri" pitchFamily="2" charset="0"/>
                <a:ea typeface="Calibri" pitchFamily="2" charset="0"/>
                <a:cs typeface="Calibri" pitchFamily="2" charset="0"/>
              </a:defRPr>
            </a:lvl8pPr>
            <a:lvl9pPr marL="3886200" indent="-228600">
              <a:spcBef>
                <a:spcPts val="0"/>
              </a:spcBef>
              <a:spcAft>
                <a:spcPts val="0"/>
              </a:spcAft>
              <a:defRPr lang="de-de">
                <a:solidFill>
                  <a:schemeClr val="tx1"/>
                </a:solidFill>
                <a:latin typeface="Calibri" pitchFamily="2" charset="0"/>
                <a:ea typeface="Calibri" pitchFamily="2" charset="0"/>
                <a:cs typeface="Calibri" pitchFamily="2" charset="0"/>
              </a:defRPr>
            </a:lvl9pPr>
          </a:lstStyle>
          <a:p>
            <a:pPr>
              <a:spcBef>
                <a:spcPts val="0"/>
              </a:spcBef>
              <a:spcAft>
                <a:spcPts val="0"/>
              </a:spcAft>
              <a:defRPr lang="de-de"/>
            </a:pPr>
            <a:r>
              <a:t>14.07.2023| KFA Werra-Meißner</a:t>
            </a:r>
            <a:endParaRPr lang="de-de">
              <a:solidFill>
                <a:srgbClr val="000000"/>
              </a:solidFill>
              <a:latin typeface="Arial" pitchFamily="2" charset="0"/>
              <a:ea typeface="Calibri" pitchFamily="2" charset="0"/>
              <a:cs typeface="Calibri" pitchFamily="2" charset="0"/>
            </a:endParaRPr>
          </a:p>
        </p:txBody>
      </p:sp>
      <p:sp>
        <p:nvSpPr>
          <p:cNvPr id="3" name="Titel 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AAAAAH9/fwDu7OEDzMzMAMDA/wB/f38AAAAAAAAAAAAAAAAAAAAAAAAAAAAhAAAAGAAAABQAAADNAwAALwgAAJw0AACwCwAAEAAAACYAAAAIAAAAAQAAAAAAAAA="/>
              </a:ext>
            </a:extLst>
          </p:cNvSpPr>
          <p:nvPr>
            <p:ph type="title"/>
          </p:nvPr>
        </p:nvSpPr>
        <p:spPr>
          <a:xfrm>
            <a:off x="617855" y="1330325"/>
            <a:ext cx="7934325" cy="569595"/>
          </a:xfrm>
        </p:spPr>
        <p:txBody>
          <a:bodyPr/>
          <a:lstStyle/>
          <a:p>
            <a:pPr algn="ctr">
              <a:defRPr lang="de-de"/>
            </a:pPr>
            <a:r>
              <a:rPr lang="de-de" sz="2800" b="1"/>
              <a:t>Detailregelungen zum Spielbetrieb</a:t>
            </a:r>
            <a:endParaRPr lang="de-de" sz="2800" b="1"/>
          </a:p>
        </p:txBody>
      </p:sp>
      <p:sp>
        <p:nvSpPr>
          <p:cNvPr id="4" name="Inhaltsplatzhalter 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AAAAAH9/fwDu7OEDzMzMAMDA/wB/f38AAAAAAAAAAAAAAAAAAAAAAAAAAAAhAAAAGAAAABQAAAAABQAAZgwAAMU1AABzJAAAEAAAACYAAAAIAAAAPRAAAAAAAAA="/>
              </a:ext>
            </a:extLst>
          </p:cNvSpPr>
          <p:nvPr>
            <p:ph type="body" idx="1"/>
          </p:nvPr>
        </p:nvSpPr>
        <p:spPr>
          <a:xfrm>
            <a:off x="812800" y="2015490"/>
            <a:ext cx="7927975" cy="3909695"/>
          </a:xfrm>
        </p:spPr>
        <p:txBody>
          <a:bodyPr vert="horz" wrap="square" lIns="0" tIns="0" rIns="0" bIns="0" numCol="1" spcCol="215900" anchor="t">
            <a:prstTxWarp prst="textNoShape">
              <a:avLst/>
            </a:prstTxWarp>
          </a:bodyPr>
          <a:lstStyle/>
          <a:p>
            <a:pPr marL="342900" indent="-342900">
              <a:buFont typeface="Arial" pitchFamily="2" charset="0"/>
              <a:buChar char="•"/>
              <a:defRPr lang="de-de"/>
            </a:pPr>
            <a:endParaRPr lang="de-de" sz="1000"/>
          </a:p>
          <a:p>
            <a:pPr marL="342900" indent="-342900">
              <a:buFont typeface="Arial" pitchFamily="2" charset="0"/>
              <a:buChar char="•"/>
              <a:defRPr lang="de-de"/>
            </a:pPr>
            <a:endParaRPr lang="de-de" sz="2000"/>
          </a:p>
          <a:p>
            <a:pPr marL="285750" indent="-285750">
              <a:buFont typeface="Arial" pitchFamily="2" charset="0"/>
              <a:buChar char="•"/>
              <a:defRPr lang="de-de"/>
            </a:pPr>
            <a:endParaRPr lang="de-de" sz="2000" b="1"/>
          </a:p>
          <a:p>
            <a:pPr marL="285750" indent="-285750">
              <a:buFont typeface="Arial" pitchFamily="2" charset="0"/>
              <a:buChar char="•"/>
              <a:defRPr lang="de-de"/>
            </a:pPr>
            <a:endParaRPr lang="de-de" sz="2000" b="1"/>
          </a:p>
          <a:p>
            <a:pPr marL="285750" indent="-285750">
              <a:buFont typeface="Arial" pitchFamily="2" charset="0"/>
              <a:buChar char="•"/>
              <a:defRPr lang="de-de"/>
            </a:pPr>
            <a:endParaRPr lang="de-de" sz="2000" b="1"/>
          </a:p>
          <a:p>
            <a:pPr marL="285750" indent="-285750">
              <a:buFont typeface="Arial" pitchFamily="2" charset="0"/>
              <a:buChar char="•"/>
              <a:defRPr lang="de-de"/>
            </a:pPr>
            <a:r>
              <a:rPr lang="de-de" sz="2000"/>
              <a:t>Spielpläne sehen zunächst einheitlich 12.30 Uhr vor</a:t>
            </a:r>
            <a:endParaRPr lang="de-de" sz="2000"/>
          </a:p>
          <a:p>
            <a:pPr marL="285750" indent="-285750">
              <a:buFont typeface="Arial" pitchFamily="2" charset="0"/>
              <a:buChar char="•"/>
              <a:defRPr lang="de-de"/>
            </a:pPr>
            <a:r>
              <a:rPr lang="de-de" sz="2000"/>
              <a:t>Resultiert aus den Corona-Überlegungen der Vorjahre</a:t>
            </a:r>
            <a:endParaRPr lang="de-de" sz="2000"/>
          </a:p>
          <a:p>
            <a:pPr marL="285750" indent="-285750">
              <a:buFont typeface="Arial" pitchFamily="2" charset="0"/>
              <a:buChar char="•"/>
              <a:defRPr lang="de-de"/>
            </a:pPr>
            <a:r>
              <a:rPr lang="de-de" sz="2000"/>
              <a:t>Veränderungen aus organisatorischen Gründen denkbar</a:t>
            </a:r>
            <a:endParaRPr lang="de-de" sz="2000"/>
          </a:p>
        </p:txBody>
      </p:sp>
      <p:sp>
        <p:nvSpPr>
          <p:cNvPr id="5" name="Abgerundetes Rechteck 6"/>
          <p:cNvSpPr>
            <a:extLst>
              <a:ext uri="smNativeData">
                <pr:smNativeData xmlns:pr="smNativeData" val="SMDATA_13_QFaxZBMAAAAlAAAAZQAAAA0AAAAAkAAAAEgAAACQAAAASAAAAAAAAAABAAAAAAAAAAEAAABQAAAAhbacS3FV1T8AAAAAAADwvwAAAAAAAOA/AAAAAAAA4D8AAAAAAADgPwAAAAAAAOA/AAAAAAAA4D8AAAAAAADgPwAAAAAAAOA/AAAAAAAA4D8CAAAAjAAAAAEAAAAAAAAAjLTj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QAAAAAAAAACAAAAAAAAAAEAAAAAAAAJPgAAAAAAAAAfAAAAZAAAAGQAAAAAAAAAy8vLAD4AAAAAAAAAHwAAAGQAAABkAAAAAAAAABcAAAAUAAAAAAAAAAAAAAD/fwAA/38AAAAAAAAJAAAABAAAAAAAAAAMAAAAEAAAAAAAAAAAAAAAAAAAAAAAAAAeAAAAaAAAAAAAAAAAAAAAAAAAAAAAAAAAAAAAECcAABAnAAAAAAAAAAAAAAAAAAAAAAAAAAAAAAAAAAAAAAAAAAAAAD8AAAAAAAAAwMD/AAAAAAAAAAAAAAAAAAAAAABkAAAAAAAAAH9/fwAKAAAAHwAAAFQAAACMtOMA////AQAAAAAAAAAAAAAAAAAAAAAAAAAAAAAAAAAAAAAAAAAAAAAAAH9/fwAAAAACy8vLAMDA/wB/f38AAAAAAAAAAAAAAAAAAAAAAAAAAAAhAAAAGAAAABQAAABcCgAAeQ4AAA8sAACFEwAAEAAAACYAAAAIAAAA//////////8="/>
              </a:ext>
            </a:extLst>
          </p:cNvSpPr>
          <p:nvPr/>
        </p:nvSpPr>
        <p:spPr>
          <a:xfrm>
            <a:off x="1684020" y="2352675"/>
            <a:ext cx="5478145" cy="820420"/>
          </a:xfrm>
          <a:prstGeom prst="roundRect">
            <a:avLst>
              <a:gd name="adj" fmla="val 16667"/>
            </a:avLst>
          </a:prstGeom>
          <a:solidFill>
            <a:srgbClr val="8CB4E3"/>
          </a:solidFill>
          <a:ln w="9525" cap="flat" cmpd="sng" algn="ctr">
            <a:solidFill>
              <a:srgbClr val="000000"/>
            </a:solidFill>
            <a:prstDash val="solid"/>
            <a:headEnd type="none"/>
            <a:tailEnd type="none"/>
          </a:ln>
          <a:effectLst>
            <a:outerShdw blurRad="40005" dist="19685" dir="5400000" algn="tr">
              <a:schemeClr val="tx1">
                <a:alpha val="38000"/>
              </a:schemeClr>
            </a:outerShdw>
          </a:effectLst>
        </p:spPr>
        <p:txBody>
          <a:bodyPr vert="horz" wrap="square" lIns="91440" tIns="45720" rIns="91440" bIns="45720" numCol="1" spcCol="215900" anchor="ctr"/>
          <a:lstStyle/>
          <a:p>
            <a:pPr algn="ctr">
              <a:defRPr lang="de-de">
                <a:solidFill>
                  <a:srgbClr val="000000"/>
                </a:solidFill>
              </a:defRPr>
            </a:pPr>
            <a:r>
              <a:rPr lang="de-de" sz="2400">
                <a:solidFill>
                  <a:schemeClr val="tx1"/>
                </a:solidFill>
                <a:latin typeface="Arial" pitchFamily="2" charset="0"/>
                <a:ea typeface="Calibri" pitchFamily="2" charset="0"/>
                <a:cs typeface="Arial" pitchFamily="2" charset="0"/>
              </a:rPr>
              <a:t>Anstoßzeiten 2. Mannschaften</a:t>
            </a:r>
            <a:endParaRPr lang="de-de" sz="2400">
              <a:solidFill>
                <a:schemeClr val="tx1"/>
              </a:solidFill>
              <a:latin typeface="Arial" pitchFamily="2" charset="0"/>
              <a:ea typeface="Calibri" pitchFamily="2" charset="0"/>
              <a:cs typeface="Arial" pitchFamily="2" charset="0"/>
            </a:endParaRPr>
          </a:p>
        </p:txBody>
      </p:sp>
      <p:sp>
        <p:nvSpPr>
          <p:cNvPr id="6" name="Abgerundetes Rechteck 9"/>
          <p:cNvSpPr>
            <a:extLst>
              <a:ext uri="smNativeData">
                <pr:smNativeData xmlns:pr="smNativeData" val="SMDATA_13_QFaxZBMAAAAlAAAAZQAAAA0AAAAAkAAAAEgAAACQAAAASAAAAAAAAAAAAAAAAAAAAAEAAABQAAAAhbacS3FV1T8AAAAAAADwvwAAAAAAAOA/AAAAAAAA4D8AAAAAAADgPwAAAAAAAOA/AAAAAAAA4D8AAAAAAADgPwAAAAAAAOA/AAAAAAAA4D8CAAAAjAAAAAEAAAAAAAAAN2GT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QAAAAAAAAACAAAAAAAAAAEAAAAAAAAJPgAAAAAAAAAfAAAAZAAAAGQAAAAAAAAAy8vLAD4AAAAAAAAAHwAAAGQAAABkAAAAAAAAABcAAAAUAAAAAAAAAAAAAAD/fwAA/38AAAAAAAAJAAAABAAAAAAAAAAMAAAAEAAAAAAAAAAAAAAAAAAAAAAAAAAeAAAAaAAAAAAAAAAAAAAAAAAAAAAAAAAAAAAAECcAABAnAAAAAAAAAAAAAAAAAAAAAAAAAAAAAAAAAAAAAAAAAAAAAD8AAAAAAAAAwMD/AAAAAAAAAAAAAAAAAAAAAABkAAAAAAAAAH9/fwAKAAAAHwAAAFQAAAA3YZMA////AQAAAAAAAAAAAAAAAAAAAAAAAAAAAAAAAAAAAAAAAAAAAAAAAH9/fwAAAAACy8vLAMDA/wB/f38AAAAAAAAAAAAAAAAAAAAAAAAAAAAhAAAAGAAAABQAAADGDAAAfCAAAKQpAACGIwAAEAAAACYAAAAIAAAA//////////8="/>
              </a:ext>
            </a:extLst>
          </p:cNvSpPr>
          <p:nvPr/>
        </p:nvSpPr>
        <p:spPr>
          <a:xfrm>
            <a:off x="2076450" y="5280660"/>
            <a:ext cx="4692650" cy="494030"/>
          </a:xfrm>
          <a:prstGeom prst="roundRect">
            <a:avLst>
              <a:gd name="adj" fmla="val 16667"/>
            </a:avLst>
          </a:prstGeom>
          <a:solidFill>
            <a:srgbClr val="376193"/>
          </a:solidFill>
          <a:ln w="9525" cap="flat" cmpd="sng" algn="ctr">
            <a:solidFill>
              <a:srgbClr val="000000"/>
            </a:solidFill>
            <a:prstDash val="solid"/>
            <a:headEnd type="none"/>
            <a:tailEnd type="none"/>
          </a:ln>
          <a:effectLst>
            <a:outerShdw blurRad="40005" dist="19685" dir="5400000" algn="tr">
              <a:schemeClr val="tx1">
                <a:alpha val="38000"/>
              </a:schemeClr>
            </a:outerShdw>
          </a:effectLst>
        </p:spPr>
        <p:txBody>
          <a:bodyPr vert="horz" wrap="square" lIns="91440" tIns="45720" rIns="91440" bIns="45720" numCol="1" spcCol="215900" anchor="t"/>
          <a:lstStyle/>
          <a:p>
            <a:pPr algn="ctr">
              <a:defRPr lang="de-de">
                <a:solidFill>
                  <a:srgbClr val="000000"/>
                </a:solidFill>
              </a:defRPr>
            </a:pPr>
            <a:r>
              <a:rPr lang="de-de" sz="2000">
                <a:solidFill>
                  <a:schemeClr val="bg2"/>
                </a:solidFill>
                <a:latin typeface="Arial" pitchFamily="2" charset="0"/>
                <a:ea typeface="Calibri" pitchFamily="2" charset="0"/>
                <a:cs typeface="Arial" pitchFamily="2" charset="0"/>
              </a:rPr>
              <a:t>Alternative 13.00 UHR ???</a:t>
            </a:r>
            <a:endParaRPr lang="de-de" sz="2000">
              <a:solidFill>
                <a:schemeClr val="bg2"/>
              </a:solidFill>
              <a:latin typeface="Arial" pitchFamily="2" charset="0"/>
              <a:ea typeface="Calibri" pitchFamily="2" charset="0"/>
              <a:cs typeface="Arial" pitchFamily="2" charset="0"/>
            </a:endParaRPr>
          </a:p>
          <a:p>
            <a:pPr algn="ctr">
              <a:defRPr lang="de-de">
                <a:solidFill>
                  <a:srgbClr val="000000"/>
                </a:solidFill>
              </a:defRPr>
            </a:pPr>
            <a:r>
              <a:rPr lang="de-de" sz="1400">
                <a:solidFill>
                  <a:schemeClr val="tx1"/>
                </a:solidFill>
                <a:latin typeface="Arial" pitchFamily="2" charset="0"/>
                <a:ea typeface="Calibri" pitchFamily="2" charset="0"/>
                <a:cs typeface="Arial" pitchFamily="2" charset="0"/>
              </a:rPr>
              <a:t>	</a:t>
            </a:r>
            <a:endParaRPr lang="de-de" sz="1400">
              <a:solidFill>
                <a:schemeClr val="tx1"/>
              </a:solidFill>
              <a:latin typeface="Arial" pitchFamily="2" charset="0"/>
              <a:ea typeface="Calibri" pitchFamily="2" charset="0"/>
              <a:cs typeface="Arial" pitchFamily="2" charset="0"/>
            </a:endParaRPr>
          </a:p>
        </p:txBody>
      </p:sp>
    </p:spTree>
  </p:cSld>
  <p:clrMapOvr>
    <a:masterClrMapping/>
  </p:clrMapOvr>
  <p:timing>
    <p:tnLst>
      <p:par>
        <p:cTn id="1" dur="indefinite" restart="never" nodeType="tmRoot"/>
      </p:par>
    </p:tnLst>
  </p:timing>
</p:sld>
</file>

<file path=ppt/slides/slide80.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pic>
        <p:nvPicPr>
          <p:cNvPr id="2" name="Grafik 1"/>
          <p:cNvPicPr>
            <a:picLocks noChangeAspect="1"/>
            <a:extLst>
              <a:ext uri="smNativeData">
                <pr:smNativeData xmlns:pr="smNativeData" val="SMDATA_15_QFaxZB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COv9z4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aRMAAGAYAABpIgAAoCMAABAAAAAmAAAACAAAAP//////////"/>
              </a:ext>
            </a:extLst>
          </p:cNvPicPr>
          <p:nvPr/>
        </p:nvPicPr>
        <p:blipFill>
          <a:blip r:embed="rId2"/>
          <a:stretch>
            <a:fillRect/>
          </a:stretch>
        </p:blipFill>
        <p:spPr>
          <a:xfrm>
            <a:off x="3155315" y="3962400"/>
            <a:ext cx="2438400" cy="1828800"/>
          </a:xfrm>
          <a:prstGeom prst="rect">
            <a:avLst/>
          </a:prstGeom>
          <a:noFill/>
          <a:ln>
            <a:noFill/>
          </a:ln>
          <a:effectLst/>
        </p:spPr>
      </p:pic>
      <p:sp>
        <p:nvSpPr>
          <p:cNvPr id="3" name="Inhaltsplatzhalter 2"/>
          <p:cNvSpPr>
            <a:spLocks noGrp="1" noChangeArrowheads="1"/>
            <a:extLst>
              <a:ext uri="smNativeData">
                <pr:smNativeData xmlns:pr="smNativeData" val="SMDATA_13_QFaxZBMAAAAlAAAAZAAAAA0AAAAAAAAAAAAAAAAAAAAAA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FNtppI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vBAAAhAcAAGMxAADRGgAAEAAAACYAAAAIAAAAvRAAAAAAAAA="/>
              </a:ext>
            </a:extLst>
          </p:cNvSpPr>
          <p:nvPr>
            <p:ph type="body" idx="1"/>
          </p:nvPr>
        </p:nvSpPr>
        <p:spPr>
          <a:xfrm>
            <a:off x="720725" y="1221740"/>
            <a:ext cx="7307580" cy="3137535"/>
          </a:xfrm>
        </p:spPr>
        <p:txBody>
          <a:bodyPr vert="horz" wrap="square" lIns="0" tIns="0" rIns="0" bIns="0" numCol="1" spcCol="215900" anchor="ctr">
            <a:prstTxWarp prst="textNoShape">
              <a:avLst/>
            </a:prstTxWarp>
          </a:bodyPr>
          <a:lstStyle/>
          <a:p>
            <a:pPr lvl="1" marL="179705" indent="0" algn="ctr">
              <a:spcBef>
                <a:spcPts val="600"/>
              </a:spcBef>
              <a:buNone/>
              <a:defRPr lang="de-de"/>
            </a:pPr>
            <a:r>
              <a:rPr lang="de-de" sz="3200" b="1">
                <a:latin typeface="Arial" pitchFamily="2" charset="0"/>
                <a:ea typeface="Calibri" pitchFamily="2" charset="0"/>
                <a:cs typeface="Calibri" pitchFamily="2" charset="0"/>
              </a:rPr>
              <a:t>TOP 7</a:t>
            </a:r>
            <a:endParaRPr lang="de-de" sz="3200" b="1">
              <a:latin typeface="Arial" pitchFamily="2" charset="0"/>
              <a:ea typeface="Calibri" pitchFamily="2" charset="0"/>
              <a:cs typeface="Calibri" pitchFamily="2" charset="0"/>
            </a:endParaRPr>
          </a:p>
          <a:p>
            <a:pPr lvl="1" marL="179705" indent="0" algn="ctr">
              <a:spcBef>
                <a:spcPts val="600"/>
              </a:spcBef>
              <a:buNone/>
              <a:defRPr lang="de-de"/>
            </a:pPr>
            <a:r>
              <a:rPr lang="de-de" sz="3200" b="1" u="sng">
                <a:latin typeface="Arial" pitchFamily="2" charset="0"/>
                <a:ea typeface="Calibri" pitchFamily="2" charset="0"/>
                <a:cs typeface="Calibri" pitchFamily="2" charset="0"/>
              </a:rPr>
              <a:t>Spielplanbesprechung</a:t>
            </a:r>
            <a:endParaRPr lang="de-de" sz="3200" b="1" u="sng">
              <a:latin typeface="Arial" pitchFamily="2" charset="0"/>
              <a:ea typeface="Calibri" pitchFamily="2" charset="0"/>
              <a:cs typeface="Calibri" pitchFamily="2" charset="0"/>
            </a:endParaRPr>
          </a:p>
        </p:txBody>
      </p:sp>
      <p:sp>
        <p:nvSpPr>
          <p:cNvPr id="4" name="Fußzeilenplatzhalter 3"/>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OMN+mc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MAwAAaSgAALM0AADHKQAAEAAAACYAAAAIAAAAPZAAAH8AAAA="/>
              </a:ext>
            </a:extLst>
          </p:cNvSpPr>
          <p:nvPr>
            <p:ph type="ftr" sz="quarter" idx="3"/>
          </p:nvPr>
        </p:nvSpPr>
        <p:spPr>
          <a:xfrm>
            <a:off x="617220" y="6569075"/>
            <a:ext cx="7949565" cy="222250"/>
          </a:xfrm>
          <a:noFill/>
        </p:spPr>
        <p:txBody>
          <a:bodyPr vert="horz" wrap="square" lIns="91440" tIns="45720" rIns="91440" bIns="45720" numCol="1" spcCol="215900" anchor="ctr">
            <a:prstTxWarp prst="textNoShape">
              <a:avLst/>
            </a:prstTxWarp>
          </a:bodyPr>
          <a:lstStyle>
            <a:lvl1pPr>
              <a:defRPr lang="de-de">
                <a:solidFill>
                  <a:schemeClr val="tx1"/>
                </a:solidFill>
                <a:latin typeface="Calibri" pitchFamily="2" charset="0"/>
                <a:ea typeface="Calibri" pitchFamily="2" charset="0"/>
                <a:cs typeface="Calibri" pitchFamily="2" charset="0"/>
              </a:defRPr>
            </a:lvl1pPr>
            <a:lvl2pPr marL="742950" indent="-285750">
              <a:defRPr lang="de-de">
                <a:solidFill>
                  <a:schemeClr val="tx1"/>
                </a:solidFill>
                <a:latin typeface="Calibri" pitchFamily="2" charset="0"/>
                <a:ea typeface="Calibri" pitchFamily="2" charset="0"/>
                <a:cs typeface="Calibri" pitchFamily="2" charset="0"/>
              </a:defRPr>
            </a:lvl2pPr>
            <a:lvl3pPr marL="1143000" indent="-228600">
              <a:defRPr lang="de-de">
                <a:solidFill>
                  <a:schemeClr val="tx1"/>
                </a:solidFill>
                <a:latin typeface="Calibri" pitchFamily="2" charset="0"/>
                <a:ea typeface="Calibri" pitchFamily="2" charset="0"/>
                <a:cs typeface="Calibri" pitchFamily="2" charset="0"/>
              </a:defRPr>
            </a:lvl3pPr>
            <a:lvl4pPr marL="1600200" indent="-228600">
              <a:defRPr lang="de-de">
                <a:solidFill>
                  <a:schemeClr val="tx1"/>
                </a:solidFill>
                <a:latin typeface="Calibri" pitchFamily="2" charset="0"/>
                <a:ea typeface="Calibri" pitchFamily="2" charset="0"/>
                <a:cs typeface="Calibri" pitchFamily="2" charset="0"/>
              </a:defRPr>
            </a:lvl4pPr>
            <a:lvl5pPr marL="2057400" indent="-228600">
              <a:defRPr lang="de-de">
                <a:solidFill>
                  <a:schemeClr val="tx1"/>
                </a:solidFill>
                <a:latin typeface="Calibri" pitchFamily="2" charset="0"/>
                <a:ea typeface="Calibri" pitchFamily="2" charset="0"/>
                <a:cs typeface="Calibri" pitchFamily="2" charset="0"/>
              </a:defRPr>
            </a:lvl5pPr>
            <a:lvl6pPr marL="2514600" indent="-228600">
              <a:spcBef>
                <a:spcPts val="0"/>
              </a:spcBef>
              <a:spcAft>
                <a:spcPts val="0"/>
              </a:spcAft>
              <a:defRPr lang="de-de">
                <a:solidFill>
                  <a:schemeClr val="tx1"/>
                </a:solidFill>
                <a:latin typeface="Calibri" pitchFamily="2" charset="0"/>
                <a:ea typeface="Calibri" pitchFamily="2" charset="0"/>
                <a:cs typeface="Calibri" pitchFamily="2" charset="0"/>
              </a:defRPr>
            </a:lvl6pPr>
            <a:lvl7pPr marL="2971800" indent="-228600">
              <a:spcBef>
                <a:spcPts val="0"/>
              </a:spcBef>
              <a:spcAft>
                <a:spcPts val="0"/>
              </a:spcAft>
              <a:defRPr lang="de-de">
                <a:solidFill>
                  <a:schemeClr val="tx1"/>
                </a:solidFill>
                <a:latin typeface="Calibri" pitchFamily="2" charset="0"/>
                <a:ea typeface="Calibri" pitchFamily="2" charset="0"/>
                <a:cs typeface="Calibri" pitchFamily="2" charset="0"/>
              </a:defRPr>
            </a:lvl7pPr>
            <a:lvl8pPr marL="3429000" indent="-228600">
              <a:spcBef>
                <a:spcPts val="0"/>
              </a:spcBef>
              <a:spcAft>
                <a:spcPts val="0"/>
              </a:spcAft>
              <a:defRPr lang="de-de">
                <a:solidFill>
                  <a:schemeClr val="tx1"/>
                </a:solidFill>
                <a:latin typeface="Calibri" pitchFamily="2" charset="0"/>
                <a:ea typeface="Calibri" pitchFamily="2" charset="0"/>
                <a:cs typeface="Calibri" pitchFamily="2" charset="0"/>
              </a:defRPr>
            </a:lvl8pPr>
            <a:lvl9pPr marL="3886200" indent="-228600">
              <a:spcBef>
                <a:spcPts val="0"/>
              </a:spcBef>
              <a:spcAft>
                <a:spcPts val="0"/>
              </a:spcAft>
              <a:defRPr lang="de-de">
                <a:solidFill>
                  <a:schemeClr val="tx1"/>
                </a:solidFill>
                <a:latin typeface="Calibri" pitchFamily="2" charset="0"/>
                <a:ea typeface="Calibri" pitchFamily="2" charset="0"/>
                <a:cs typeface="Calibri" pitchFamily="2" charset="0"/>
              </a:defRPr>
            </a:lvl9pPr>
          </a:lstStyle>
          <a:p>
            <a:pPr>
              <a:spcBef>
                <a:spcPts val="0"/>
              </a:spcBef>
              <a:spcAft>
                <a:spcPts val="0"/>
              </a:spcAft>
              <a:defRPr lang="de-de"/>
            </a:pPr>
            <a:r>
              <a:t>14.07.2023| KFA Werra-Meißner</a:t>
            </a:r>
            <a:endParaRPr lang="de-de">
              <a:solidFill>
                <a:srgbClr val="000000"/>
              </a:solidFill>
              <a:latin typeface="Arial" pitchFamily="2" charset="0"/>
              <a:ea typeface="Calibri" pitchFamily="2" charset="0"/>
              <a:cs typeface="Calibri" pitchFamily="2" charset="0"/>
            </a:endParaRPr>
          </a:p>
        </p:txBody>
      </p:sp>
    </p:spTree>
  </p:cSld>
  <p:clrMapOvr>
    <a:masterClrMapping/>
  </p:clrMapOvr>
  <p:timing>
    <p:tnLst>
      <p:par>
        <p:cTn id="1" dur="indefinite" restart="never" nodeType="tmRoot"/>
      </p:par>
    </p:tnLst>
  </p:timing>
</p:sld>
</file>

<file path=ppt/slides/slide9.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Fußzeilenplatzhalter 3"/>
          <p:cNvSpPr>
            <a:spLocks noGrp="1" noChangeArrowheads="1"/>
            <a:extLst>
              <a:ext uri="smNativeData">
                <pr:smNativeData xmlns:pr="smNativeData" val="SMDATA_13_QFaxZB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H9/fwDu7OEDzMzMAMDA/wB/f38AAAAAAAAAAAAAAAAAAAAAAAAAAAAhAAAAGAAAABQAAADMAwAAaSgAALM0AADHKQAAEAAAACYAAAAIAAAAPZAAAH8AAAA="/>
              </a:ext>
            </a:extLst>
          </p:cNvSpPr>
          <p:nvPr>
            <p:ph type="ftr" sz="quarter" idx="3"/>
          </p:nvPr>
        </p:nvSpPr>
        <p:spPr>
          <a:xfrm>
            <a:off x="617220" y="6569075"/>
            <a:ext cx="7949565" cy="222250"/>
          </a:xfrm>
          <a:noFill/>
        </p:spPr>
        <p:txBody>
          <a:bodyPr vert="horz" wrap="square" lIns="91440" tIns="45720" rIns="91440" bIns="45720" numCol="1" spcCol="215900" anchor="ctr">
            <a:prstTxWarp prst="textNoShape">
              <a:avLst/>
            </a:prstTxWarp>
          </a:bodyPr>
          <a:lstStyle>
            <a:lvl1pPr>
              <a:defRPr lang="de-de">
                <a:solidFill>
                  <a:schemeClr val="tx1"/>
                </a:solidFill>
                <a:latin typeface="Calibri" pitchFamily="2" charset="0"/>
                <a:ea typeface="Calibri" pitchFamily="2" charset="0"/>
                <a:cs typeface="Calibri" pitchFamily="2" charset="0"/>
              </a:defRPr>
            </a:lvl1pPr>
            <a:lvl2pPr marL="742950" indent="-285750">
              <a:defRPr lang="de-de">
                <a:solidFill>
                  <a:schemeClr val="tx1"/>
                </a:solidFill>
                <a:latin typeface="Calibri" pitchFamily="2" charset="0"/>
                <a:ea typeface="Calibri" pitchFamily="2" charset="0"/>
                <a:cs typeface="Calibri" pitchFamily="2" charset="0"/>
              </a:defRPr>
            </a:lvl2pPr>
            <a:lvl3pPr marL="1143000" indent="-228600">
              <a:defRPr lang="de-de">
                <a:solidFill>
                  <a:schemeClr val="tx1"/>
                </a:solidFill>
                <a:latin typeface="Calibri" pitchFamily="2" charset="0"/>
                <a:ea typeface="Calibri" pitchFamily="2" charset="0"/>
                <a:cs typeface="Calibri" pitchFamily="2" charset="0"/>
              </a:defRPr>
            </a:lvl3pPr>
            <a:lvl4pPr marL="1600200" indent="-228600">
              <a:defRPr lang="de-de">
                <a:solidFill>
                  <a:schemeClr val="tx1"/>
                </a:solidFill>
                <a:latin typeface="Calibri" pitchFamily="2" charset="0"/>
                <a:ea typeface="Calibri" pitchFamily="2" charset="0"/>
                <a:cs typeface="Calibri" pitchFamily="2" charset="0"/>
              </a:defRPr>
            </a:lvl4pPr>
            <a:lvl5pPr marL="2057400" indent="-228600">
              <a:defRPr lang="de-de">
                <a:solidFill>
                  <a:schemeClr val="tx1"/>
                </a:solidFill>
                <a:latin typeface="Calibri" pitchFamily="2" charset="0"/>
                <a:ea typeface="Calibri" pitchFamily="2" charset="0"/>
                <a:cs typeface="Calibri" pitchFamily="2" charset="0"/>
              </a:defRPr>
            </a:lvl5pPr>
            <a:lvl6pPr marL="2514600" indent="-228600">
              <a:spcBef>
                <a:spcPts val="0"/>
              </a:spcBef>
              <a:spcAft>
                <a:spcPts val="0"/>
              </a:spcAft>
              <a:defRPr lang="de-de">
                <a:solidFill>
                  <a:schemeClr val="tx1"/>
                </a:solidFill>
                <a:latin typeface="Calibri" pitchFamily="2" charset="0"/>
                <a:ea typeface="Calibri" pitchFamily="2" charset="0"/>
                <a:cs typeface="Calibri" pitchFamily="2" charset="0"/>
              </a:defRPr>
            </a:lvl6pPr>
            <a:lvl7pPr marL="2971800" indent="-228600">
              <a:spcBef>
                <a:spcPts val="0"/>
              </a:spcBef>
              <a:spcAft>
                <a:spcPts val="0"/>
              </a:spcAft>
              <a:defRPr lang="de-de">
                <a:solidFill>
                  <a:schemeClr val="tx1"/>
                </a:solidFill>
                <a:latin typeface="Calibri" pitchFamily="2" charset="0"/>
                <a:ea typeface="Calibri" pitchFamily="2" charset="0"/>
                <a:cs typeface="Calibri" pitchFamily="2" charset="0"/>
              </a:defRPr>
            </a:lvl7pPr>
            <a:lvl8pPr marL="3429000" indent="-228600">
              <a:spcBef>
                <a:spcPts val="0"/>
              </a:spcBef>
              <a:spcAft>
                <a:spcPts val="0"/>
              </a:spcAft>
              <a:defRPr lang="de-de">
                <a:solidFill>
                  <a:schemeClr val="tx1"/>
                </a:solidFill>
                <a:latin typeface="Calibri" pitchFamily="2" charset="0"/>
                <a:ea typeface="Calibri" pitchFamily="2" charset="0"/>
                <a:cs typeface="Calibri" pitchFamily="2" charset="0"/>
              </a:defRPr>
            </a:lvl8pPr>
            <a:lvl9pPr marL="3886200" indent="-228600">
              <a:spcBef>
                <a:spcPts val="0"/>
              </a:spcBef>
              <a:spcAft>
                <a:spcPts val="0"/>
              </a:spcAft>
              <a:defRPr lang="de-de">
                <a:solidFill>
                  <a:schemeClr val="tx1"/>
                </a:solidFill>
                <a:latin typeface="Calibri" pitchFamily="2" charset="0"/>
                <a:ea typeface="Calibri" pitchFamily="2" charset="0"/>
                <a:cs typeface="Calibri" pitchFamily="2" charset="0"/>
              </a:defRPr>
            </a:lvl9pPr>
          </a:lstStyle>
          <a:p>
            <a:pPr>
              <a:spcBef>
                <a:spcPts val="0"/>
              </a:spcBef>
              <a:spcAft>
                <a:spcPts val="0"/>
              </a:spcAft>
              <a:defRPr lang="de-de"/>
            </a:pPr>
            <a:r>
              <a:t>14.07.2023| KFA Werra-Meißner</a:t>
            </a:r>
            <a:endParaRPr lang="de-de">
              <a:solidFill>
                <a:srgbClr val="000000"/>
              </a:solidFill>
              <a:latin typeface="Arial" pitchFamily="2" charset="0"/>
              <a:ea typeface="Calibri" pitchFamily="2" charset="0"/>
              <a:cs typeface="Calibri" pitchFamily="2" charset="0"/>
            </a:endParaRPr>
          </a:p>
        </p:txBody>
      </p:sp>
      <p:sp>
        <p:nvSpPr>
          <p:cNvPr id="3" name="Titel 1"/>
          <p:cNvSpPr>
            <a:spLocks noGrp="1" noChangeArrowheads="1"/>
            <a:extLst>
              <a:ext uri="smNativeData">
                <pr:smNativeData xmlns:pr="smNativeData" val="SMDATA_13_QFaxZBMAAAAlAAAAZAAAAA0AAAAAAAAAAEgAAAAA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AAAAAH9/fwDu7OEDzMzMAMDA/wB/f38AAAAAAAAAAAAAAAAAAAAAAAAAAAAhAAAAGAAAABQAAADNAwAALwgAAJw0AACwCwAAEAAAACYAAAAIAAAAAQAAAAAAAAA="/>
              </a:ext>
            </a:extLst>
          </p:cNvSpPr>
          <p:nvPr>
            <p:ph type="title"/>
          </p:nvPr>
        </p:nvSpPr>
        <p:spPr>
          <a:xfrm>
            <a:off x="617855" y="1330325"/>
            <a:ext cx="7934325" cy="569595"/>
          </a:xfrm>
        </p:spPr>
        <p:txBody>
          <a:bodyPr/>
          <a:lstStyle/>
          <a:p>
            <a:pPr algn="ctr">
              <a:defRPr lang="de-de"/>
            </a:pPr>
            <a:r>
              <a:rPr lang="de-de" sz="2800" b="1"/>
              <a:t>Infos zum Spielbetrieb Teil I</a:t>
            </a:r>
            <a:endParaRPr lang="de-de" sz="2800" b="1"/>
          </a:p>
        </p:txBody>
      </p:sp>
      <p:sp>
        <p:nvSpPr>
          <p:cNvPr id="4" name="Inhaltsplatzhalter 2"/>
          <p:cNvSpPr>
            <a:spLocks noGrp="1" noChangeArrowheads="1"/>
            <a:extLst>
              <a:ext uri="smNativeData">
                <pr:smNativeData xmlns:pr="smNativeData" val="SMDATA_13_QFaxZBMAAAAlAAAAZAAAAA0AAAAAAAAAAAAAAAAAAAAAA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AAAAAH9/fwDu7OEDzMzMAMDA/wB/f38AAAAAAAAAAAAAAAAAAAAAAAAAAAAhAAAAGAAAABQAAACACwAAOwwAAEU8AAACJgAAEAAAACYAAAAIAAAAPRAAAAAAAAA="/>
              </a:ext>
            </a:extLst>
          </p:cNvSpPr>
          <p:nvPr>
            <p:ph type="body" idx="1"/>
          </p:nvPr>
        </p:nvSpPr>
        <p:spPr>
          <a:xfrm>
            <a:off x="1869440" y="1988185"/>
            <a:ext cx="7927975" cy="4190365"/>
          </a:xfrm>
        </p:spPr>
        <p:txBody>
          <a:bodyPr vert="horz" wrap="square" lIns="0" tIns="0" rIns="0" bIns="0" numCol="1" spcCol="215900" anchor="t">
            <a:prstTxWarp prst="textNoShape">
              <a:avLst/>
            </a:prstTxWarp>
          </a:bodyPr>
          <a:lstStyle/>
          <a:p>
            <a:pPr marL="342900" indent="-342900">
              <a:buFont typeface="Arial" pitchFamily="2" charset="0"/>
              <a:buChar char="•"/>
              <a:defRPr lang="de-de"/>
            </a:pPr>
            <a:endParaRPr lang="de-de" sz="1000"/>
          </a:p>
          <a:p>
            <a:pPr marL="342900" indent="-342900">
              <a:buFont typeface="Arial" pitchFamily="2" charset="0"/>
              <a:buChar char="•"/>
              <a:defRPr lang="de-de"/>
            </a:pPr>
            <a:endParaRPr lang="de-de" sz="2000"/>
          </a:p>
          <a:p>
            <a:pPr>
              <a:defRPr lang="de-de"/>
            </a:pPr>
            <a:endParaRPr lang="de-de" sz="2000" b="1"/>
          </a:p>
          <a:p>
            <a:pPr marL="285750" indent="-285750">
              <a:buFont typeface="Arial" pitchFamily="2" charset="0"/>
              <a:buChar char="•"/>
              <a:defRPr lang="de-de"/>
            </a:pPr>
            <a:r>
              <a:rPr lang="de-de" sz="2000"/>
              <a:t>Kreisoberliga 	3,50 €</a:t>
            </a:r>
            <a:endParaRPr lang="de-de" sz="2000"/>
          </a:p>
          <a:p>
            <a:pPr marL="285750" indent="-285750">
              <a:buFont typeface="Arial" pitchFamily="2" charset="0"/>
              <a:buChar char="•"/>
              <a:defRPr lang="de-de"/>
            </a:pPr>
            <a:r>
              <a:rPr lang="de-de" sz="2000"/>
              <a:t>Kreisliga A 		3,00 €</a:t>
            </a:r>
            <a:endParaRPr lang="de-de" sz="2000"/>
          </a:p>
          <a:p>
            <a:pPr marL="285750" indent="-285750">
              <a:buFont typeface="Arial" pitchFamily="2" charset="0"/>
              <a:buChar char="•"/>
              <a:defRPr lang="de-de"/>
            </a:pPr>
            <a:r>
              <a:rPr lang="de-de" sz="2000"/>
              <a:t>Kreisliga B und C	2,50 €</a:t>
            </a:r>
            <a:endParaRPr lang="de-de" sz="2000"/>
          </a:p>
          <a:p>
            <a:pPr marL="285750" indent="-285750">
              <a:buFont typeface="Arial" pitchFamily="2" charset="0"/>
              <a:buChar char="•"/>
              <a:defRPr lang="de-de"/>
            </a:pPr>
            <a:endParaRPr lang="de-de" sz="2000"/>
          </a:p>
          <a:p>
            <a:pPr marL="285750" indent="-285750">
              <a:buFont typeface="Arial" pitchFamily="2" charset="0"/>
              <a:buChar char="•"/>
              <a:defRPr lang="de-de"/>
            </a:pPr>
            <a:endParaRPr lang="de-de" sz="2000"/>
          </a:p>
          <a:p>
            <a:pPr marL="285750" indent="-285750">
              <a:buFont typeface="Arial" pitchFamily="2" charset="0"/>
              <a:buChar char="•"/>
              <a:defRPr lang="de-de"/>
            </a:pPr>
            <a:endParaRPr lang="de-de" sz="2000"/>
          </a:p>
          <a:p>
            <a:pPr marL="285750" indent="-285750">
              <a:buFont typeface="Arial" pitchFamily="2" charset="0"/>
              <a:buChar char="•"/>
              <a:defRPr lang="de-de"/>
            </a:pPr>
            <a:endParaRPr lang="de-de" sz="800"/>
          </a:p>
          <a:p>
            <a:pPr marL="285750" indent="-285750">
              <a:buFont typeface="Arial" pitchFamily="2" charset="0"/>
              <a:buChar char="•"/>
              <a:defRPr lang="de-de"/>
            </a:pPr>
            <a:r>
              <a:rPr lang="de-de" sz="2000"/>
              <a:t>Anwendung wie bisher oder</a:t>
            </a:r>
            <a:endParaRPr lang="de-de" sz="2000"/>
          </a:p>
          <a:p>
            <a:pPr marL="285750" indent="-285750">
              <a:buFont typeface="Arial" pitchFamily="2" charset="0"/>
              <a:buChar char="•"/>
              <a:defRPr lang="de-de"/>
            </a:pPr>
            <a:r>
              <a:rPr lang="de-de" sz="2000"/>
              <a:t>freier Eintritt für Personen im Spielbericht</a:t>
            </a:r>
            <a:endParaRPr lang="de-de" sz="2000"/>
          </a:p>
          <a:p>
            <a:pPr marL="285750" indent="-285750">
              <a:buFont typeface="Arial" pitchFamily="2" charset="0"/>
              <a:buChar char="•"/>
              <a:defRPr lang="de-de"/>
            </a:pPr>
            <a:endParaRPr lang="de-de" sz="2000"/>
          </a:p>
          <a:p>
            <a:pPr marL="285750" indent="-285750">
              <a:buFont typeface="Arial" pitchFamily="2" charset="0"/>
              <a:buChar char="•"/>
              <a:defRPr lang="de-de"/>
            </a:pPr>
            <a:endParaRPr lang="de-de" sz="2000"/>
          </a:p>
        </p:txBody>
      </p:sp>
      <p:sp>
        <p:nvSpPr>
          <p:cNvPr id="5" name="Abgerundetes Rechteck 6"/>
          <p:cNvSpPr>
            <a:extLst>
              <a:ext uri="smNativeData">
                <pr:smNativeData xmlns:pr="smNativeData" val="SMDATA_13_QFaxZBMAAAAlAAAAZQAAAA0AAAAAkAAAAEgAAACQAAAASAAAAAAAAAABAAAAAAAAAAEAAABQAAAAhbacS3FV1T8AAAAAAADwvwAAAAAAAOA/AAAAAAAA4D8AAAAAAADgPwAAAAAAAOA/AAAAAAAA4D8AAAAAAADgPwAAAAAAAOA/AAAAAAAA4D8CAAAAjAAAAAEAAAAAAAAAjLTj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QAAAAAAAAACAAAAAAAAAAEAAAAAAAAJPgAAAAAAAAAfAAAAZAAAAGQAAAAAAAAAy8vLAD4AAAAAAAAAHwAAAGQAAABkAAAAAAAAABcAAAAUAAAAAAAAAAAAAAD/fwAA/38AAAAAAAAJAAAABAAAAAAAAAAMAAAAEAAAAAAAAAAAAAAAAAAAAAAAAAAeAAAAaAAAAAAAAAAAAAAAAAAAAAAAAAAAAAAAECcAABAnAAAAAAAAAAAAAAAAAAAAAAAAAAAAAAAAAAAAAAAAAAAAAD8AAAAAAAAAwMD/AAAAAAAAAAAAAAAAAAAAAABkAAAAAAAAAH9/fwAKAAAAHwAAAFQAAACMtOMA////AQAAAAAAAAAAAAAAAAAAAAAAAAAAAAAAAAAAAAAAAAAAAAAAAH9/fwAAAAACy8vLAMDA/wB/f38AAAAAAAAAAAAAAAAAAAAAAAAAAAAhAAAAGAAAABQAAAAyCgAAewwAAOUrAAB4EAAAEAAAACYAAAAIAAAA//////////8="/>
              </a:ext>
            </a:extLst>
          </p:cNvSpPr>
          <p:nvPr/>
        </p:nvSpPr>
        <p:spPr>
          <a:xfrm>
            <a:off x="1657350" y="2028825"/>
            <a:ext cx="5478145" cy="648335"/>
          </a:xfrm>
          <a:prstGeom prst="roundRect">
            <a:avLst>
              <a:gd name="adj" fmla="val 16667"/>
            </a:avLst>
          </a:prstGeom>
          <a:solidFill>
            <a:srgbClr val="8CB4E3"/>
          </a:solidFill>
          <a:ln w="9525" cap="flat" cmpd="sng" algn="ctr">
            <a:solidFill>
              <a:srgbClr val="000000"/>
            </a:solidFill>
            <a:prstDash val="solid"/>
            <a:headEnd type="none"/>
            <a:tailEnd type="none"/>
          </a:ln>
          <a:effectLst>
            <a:outerShdw blurRad="40005" dist="19685" dir="5400000" algn="tr">
              <a:schemeClr val="tx1">
                <a:alpha val="38000"/>
              </a:schemeClr>
            </a:outerShdw>
          </a:effectLst>
        </p:spPr>
        <p:txBody>
          <a:bodyPr vert="horz" wrap="square" lIns="91440" tIns="45720" rIns="91440" bIns="45720" numCol="1" spcCol="215900" anchor="ctr"/>
          <a:lstStyle/>
          <a:p>
            <a:pPr algn="ctr">
              <a:defRPr lang="de-de">
                <a:solidFill>
                  <a:srgbClr val="000000"/>
                </a:solidFill>
              </a:defRPr>
            </a:pPr>
            <a:r>
              <a:rPr lang="de-de" sz="2400">
                <a:solidFill>
                  <a:schemeClr val="tx1"/>
                </a:solidFill>
                <a:latin typeface="Arial" pitchFamily="2" charset="0"/>
                <a:ea typeface="Calibri" pitchFamily="2" charset="0"/>
                <a:cs typeface="Arial" pitchFamily="2" charset="0"/>
              </a:rPr>
              <a:t>Eintrittspreise</a:t>
            </a:r>
            <a:endParaRPr lang="de-de" sz="2400">
              <a:solidFill>
                <a:schemeClr val="tx1"/>
              </a:solidFill>
              <a:latin typeface="Arial" pitchFamily="2" charset="0"/>
              <a:ea typeface="Calibri" pitchFamily="2" charset="0"/>
              <a:cs typeface="Arial" pitchFamily="2" charset="0"/>
            </a:endParaRPr>
          </a:p>
        </p:txBody>
      </p:sp>
      <p:sp>
        <p:nvSpPr>
          <p:cNvPr id="6" name="Abgerundetes Rechteck 6"/>
          <p:cNvSpPr>
            <a:extLst>
              <a:ext uri="smNativeData">
                <pr:smNativeData xmlns:pr="smNativeData" val="SMDATA_13_QFaxZBMAAAAlAAAAZQAAAA0AAAAAkAAAAEgAAACQAAAASAAAAAAAAAABAAAAAAAAAAEAAABQAAAAhbacS3FV1T8AAAAAAADwvwAAAAAAAOA/AAAAAAAA4D8AAAAAAADgPwAAAAAAAOA/AAAAAAAA4D8AAAAAAADgPwAAAAAAAOA/AAAAAAAA4D8CAAAAjAAAAAEAAAAAAAAAjLTj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QAAAAAAAAACAAAAAAAAAAEAAAAAAAAJPgAAAAAAAAAfAAAAZAAAAGQAAAAAAAAAy8vLAD4AAAAAAAAAHwAAAGQAAABkAAAAAAAAABcAAAAUAAAAAAAAAAAAAAD/fwAA/38AAAAAAAAJAAAABAAAAAAAAAAMAAAAEAAAAAAAAAAAAAAAAAAAAAAAAAAeAAAAaAAAAAAAAAAAAAAAAAAAAAAAAAAAAAAAECcAABAnAAAAAAAAAAAAAAAAAAAAAAAAAAAAAAAAAAAAAAAAAAAAAD8AAAAAAAAAwMD/AAAAAAAAAAAAAAAAAAAAAABkAAAAAAAAAH9/fwAKAAAAHwAAAFQAAACMtOMA////AQAAAAAAAAAAAAAAAAAAAAAAAAAAAAAAAAAAAAAAAAAAAAAAAH9/fwAAAAACy8vLAMDA/wB/f38AAAAAAAAAAAAAAAAAAAAAAAAAAAAhAAAAGAAAABQAAAAyCgAA4xoAAOUrAADgHgAAEAAAACYAAAAIAAAA//////////8="/>
              </a:ext>
            </a:extLst>
          </p:cNvSpPr>
          <p:nvPr/>
        </p:nvSpPr>
        <p:spPr>
          <a:xfrm>
            <a:off x="1657350" y="4370705"/>
            <a:ext cx="5478145" cy="648335"/>
          </a:xfrm>
          <a:prstGeom prst="roundRect">
            <a:avLst>
              <a:gd name="adj" fmla="val 16667"/>
            </a:avLst>
          </a:prstGeom>
          <a:solidFill>
            <a:srgbClr val="8CB4E3"/>
          </a:solidFill>
          <a:ln w="9525" cap="flat" cmpd="sng" algn="ctr">
            <a:solidFill>
              <a:srgbClr val="000000"/>
            </a:solidFill>
            <a:prstDash val="solid"/>
            <a:headEnd type="none"/>
            <a:tailEnd type="none"/>
          </a:ln>
          <a:effectLst>
            <a:outerShdw blurRad="40005" dist="19685" dir="5400000" algn="tr">
              <a:schemeClr val="tx1">
                <a:alpha val="38000"/>
              </a:schemeClr>
            </a:outerShdw>
          </a:effectLst>
        </p:spPr>
        <p:txBody>
          <a:bodyPr vert="horz" wrap="square" lIns="91440" tIns="45720" rIns="91440" bIns="45720" numCol="1" spcCol="215900" anchor="ctr"/>
          <a:lstStyle/>
          <a:p>
            <a:pPr algn="ctr">
              <a:defRPr lang="de-de">
                <a:solidFill>
                  <a:srgbClr val="000000"/>
                </a:solidFill>
              </a:defRPr>
            </a:pPr>
            <a:r>
              <a:rPr lang="de-de" sz="2400">
                <a:solidFill>
                  <a:schemeClr val="tx1"/>
                </a:solidFill>
                <a:latin typeface="Arial" pitchFamily="2" charset="0"/>
                <a:ea typeface="Calibri" pitchFamily="2" charset="0"/>
                <a:cs typeface="Arial" pitchFamily="2" charset="0"/>
              </a:rPr>
              <a:t>Ausweise für Mannschafts-Offizielle</a:t>
            </a:r>
            <a:endParaRPr lang="de-de" sz="2400">
              <a:solidFill>
                <a:schemeClr val="tx1"/>
              </a:solidFill>
              <a:latin typeface="Arial" pitchFamily="2" charset="0"/>
              <a:ea typeface="Calibri" pitchFamily="2" charset="0"/>
              <a:cs typeface="Arial" pitchFamily="2"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on">
  <a:themeElements>
    <a:clrScheme name="Presentation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resentatio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prstTxWarp prst="textNoShape">
          <a:avLst/>
        </a:prstTxWarp>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Presentation 2">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esentation">
  <a:themeElements>
    <a:clrScheme name="Presentation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resentatio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prstTxWarp prst="textNoShape">
          <a:avLst/>
        </a:prstTxWarp>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Presentation 2">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resentation">
  <a:themeElements>
    <a:clrScheme name="Presentation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resentatio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prstTxWarp prst="textNoShape">
          <a:avLst/>
        </a:prstTxWarp>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Presentation 2">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Presentation 3">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Presentation 4">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resentation">
  <a:themeElements>
    <a:clrScheme name="Presentation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resentatio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prstTxWarp prst="textNoShape">
          <a:avLst/>
        </a:prstTxWarp>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Presentation 2">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Presentation 3">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Presentation 4">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resentation">
  <a:themeElements>
    <a:clrScheme name="Presentation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resentatio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prstTxWarp prst="textNoShape">
          <a:avLst/>
        </a:prstTxWarp>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Presentation 2">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Presentation 3">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Presentation 4">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resentation">
  <a:themeElements>
    <a:clrScheme name="Presentation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resentatio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prstTxWarp prst="textNoShape">
          <a:avLst/>
        </a:prstTxWarp>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Presentation 2">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Presentation 3">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Presentation">
  <a:themeElements>
    <a:clrScheme name="Presentation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resentatio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prstTxWarp prst="textNoShape">
          <a:avLst/>
        </a:prstTxWarp>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Presentation 2">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subject/>
  <dc:creator>Thomas Loeb</dc:creator>
  <cp:keywords/>
  <dc:description/>
  <cp:lastModifiedBy>HFV</cp:lastModifiedBy>
  <cp:revision>0</cp:revision>
  <dcterms:created xsi:type="dcterms:W3CDTF">2011-11-28T13:29:23Z</dcterms:created>
  <dcterms:modified xsi:type="dcterms:W3CDTF">2023-07-14T14:05:52Z</dcterms:modified>
</cp:coreProperties>
</file>