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8" r:id="rId1"/>
  </p:sldMasterIdLst>
  <p:notesMasterIdLst>
    <p:notesMasterId r:id="rId18"/>
  </p:notesMasterIdLst>
  <p:sldIdLst>
    <p:sldId id="971" r:id="rId2"/>
    <p:sldId id="967" r:id="rId3"/>
    <p:sldId id="972" r:id="rId4"/>
    <p:sldId id="973" r:id="rId5"/>
    <p:sldId id="976" r:id="rId6"/>
    <p:sldId id="977" r:id="rId7"/>
    <p:sldId id="978" r:id="rId8"/>
    <p:sldId id="999" r:id="rId9"/>
    <p:sldId id="1000" r:id="rId10"/>
    <p:sldId id="989" r:id="rId11"/>
    <p:sldId id="991" r:id="rId12"/>
    <p:sldId id="993" r:id="rId13"/>
    <p:sldId id="994" r:id="rId14"/>
    <p:sldId id="981" r:id="rId15"/>
    <p:sldId id="995" r:id="rId16"/>
    <p:sldId id="970" r:id="rId17"/>
  </p:sldIdLst>
  <p:sldSz cx="9144000" cy="6858000" type="screen4x3"/>
  <p:notesSz cx="6881813" cy="10002838"/>
  <p:custDataLst>
    <p:tags r:id="rId19"/>
  </p:custData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tandardabschnitt" id="{EF1B4C9E-B794-4402-88C7-DB4FEC3172CE}">
          <p14:sldIdLst>
            <p14:sldId id="971"/>
            <p14:sldId id="967"/>
            <p14:sldId id="972"/>
            <p14:sldId id="973"/>
            <p14:sldId id="976"/>
            <p14:sldId id="977"/>
            <p14:sldId id="978"/>
            <p14:sldId id="999"/>
            <p14:sldId id="1000"/>
            <p14:sldId id="989"/>
            <p14:sldId id="991"/>
            <p14:sldId id="993"/>
            <p14:sldId id="994"/>
            <p14:sldId id="981"/>
            <p14:sldId id="995"/>
            <p14:sldId id="9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430"/>
    <a:srgbClr val="0069B4"/>
    <a:srgbClr val="006AB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81987" autoAdjust="0"/>
  </p:normalViewPr>
  <p:slideViewPr>
    <p:cSldViewPr>
      <p:cViewPr varScale="1">
        <p:scale>
          <a:sx n="136" d="100"/>
          <a:sy n="136" d="100"/>
        </p:scale>
        <p:origin x="2416" y="8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56433-F37F-4431-A8A1-668F5D0746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1D9713A1-E1D8-4DD5-942A-E55C983F2CE4}">
      <dgm:prSet phldrT="[Text]"/>
      <dgm:spPr>
        <a:solidFill>
          <a:srgbClr val="0069B4"/>
        </a:solidFill>
      </dgm:spPr>
      <dgm:t>
        <a:bodyPr/>
        <a:lstStyle/>
        <a:p>
          <a:pPr>
            <a:buFont typeface="Symbol" panose="05050102010706020507" pitchFamily="18" charset="2"/>
            <a:buChar char=""/>
          </a:pPr>
          <a:r>
            <a:rPr lang="de-DE" b="1" u="none" dirty="0"/>
            <a:t>Herren</a:t>
          </a:r>
          <a:br>
            <a:rPr lang="de-DE" b="1" u="none" dirty="0"/>
          </a:br>
          <a:r>
            <a:rPr lang="de-DE" b="1" u="none" dirty="0"/>
            <a:t> (Liga-Spielbetrieb)</a:t>
          </a:r>
        </a:p>
      </dgm:t>
    </dgm:pt>
    <dgm:pt modelId="{754B507E-0DAA-4557-87EA-6E2B69BC4F61}" type="parTrans" cxnId="{BCF04154-B8CB-4FE5-879C-D0C61A896275}">
      <dgm:prSet/>
      <dgm:spPr/>
      <dgm:t>
        <a:bodyPr/>
        <a:lstStyle/>
        <a:p>
          <a:endParaRPr lang="de-DE"/>
        </a:p>
      </dgm:t>
    </dgm:pt>
    <dgm:pt modelId="{4D35B301-40B4-487F-A515-87B3DC8F6174}" type="sibTrans" cxnId="{BCF04154-B8CB-4FE5-879C-D0C61A896275}">
      <dgm:prSet/>
      <dgm:spPr/>
      <dgm:t>
        <a:bodyPr/>
        <a:lstStyle/>
        <a:p>
          <a:endParaRPr lang="de-DE"/>
        </a:p>
      </dgm:t>
    </dgm:pt>
    <dgm:pt modelId="{34C9AF01-D8DC-41BB-B749-82F288A0A9D7}">
      <dgm:prSet/>
      <dgm:spPr/>
      <dgm:t>
        <a:bodyPr/>
        <a:lstStyle/>
        <a:p>
          <a:pPr>
            <a:buFont typeface="Courier New" panose="02070309020205020404" pitchFamily="49" charset="0"/>
            <a:buChar char="o"/>
          </a:pPr>
          <a:r>
            <a:rPr lang="de-DE" b="0" u="none" dirty="0"/>
            <a:t> Meisterschaftsspiele von der C-Klasse bis einschließlich der Landesliga</a:t>
          </a:r>
        </a:p>
      </dgm:t>
    </dgm:pt>
    <dgm:pt modelId="{653FB40F-1EC0-475C-8F7F-6481566E5177}" type="parTrans" cxnId="{04B61E5D-70F4-4DFE-9591-22D97295AF6A}">
      <dgm:prSet/>
      <dgm:spPr/>
      <dgm:t>
        <a:bodyPr/>
        <a:lstStyle/>
        <a:p>
          <a:endParaRPr lang="de-DE"/>
        </a:p>
      </dgm:t>
    </dgm:pt>
    <dgm:pt modelId="{DE164DB6-754B-46DB-B819-42217D4320CD}" type="sibTrans" cxnId="{04B61E5D-70F4-4DFE-9591-22D97295AF6A}">
      <dgm:prSet/>
      <dgm:spPr/>
      <dgm:t>
        <a:bodyPr/>
        <a:lstStyle/>
        <a:p>
          <a:endParaRPr lang="de-DE"/>
        </a:p>
      </dgm:t>
    </dgm:pt>
    <dgm:pt modelId="{018D0560-928E-40B5-A060-9FD832CAF299}">
      <dgm:prSet/>
      <dgm:spPr/>
      <dgm:t>
        <a:bodyPr/>
        <a:lstStyle/>
        <a:p>
          <a:pPr>
            <a:buFont typeface="Courier New" panose="02070309020205020404" pitchFamily="49" charset="0"/>
            <a:buChar char="o"/>
          </a:pPr>
          <a:r>
            <a:rPr lang="de-DE" b="0" u="none" dirty="0"/>
            <a:t> Alle Entscheidungs- und Relegationsspiele (ohne Beteiligung von Mannschaften der Regional- und Bayernliga)</a:t>
          </a:r>
        </a:p>
      </dgm:t>
    </dgm:pt>
    <dgm:pt modelId="{FCEB8B4A-6E50-4E77-88B1-78460B53EDA5}" type="parTrans" cxnId="{8EA6425C-44DF-4EA7-813B-852D199FD792}">
      <dgm:prSet/>
      <dgm:spPr/>
      <dgm:t>
        <a:bodyPr/>
        <a:lstStyle/>
        <a:p>
          <a:endParaRPr lang="de-DE"/>
        </a:p>
      </dgm:t>
    </dgm:pt>
    <dgm:pt modelId="{DB37B8A6-BAC3-4DE6-98F2-14BD2B13E266}" type="sibTrans" cxnId="{8EA6425C-44DF-4EA7-813B-852D199FD792}">
      <dgm:prSet/>
      <dgm:spPr/>
      <dgm:t>
        <a:bodyPr/>
        <a:lstStyle/>
        <a:p>
          <a:endParaRPr lang="de-DE"/>
        </a:p>
      </dgm:t>
    </dgm:pt>
    <dgm:pt modelId="{684B4857-BA95-4D52-95AD-CD44450887B7}">
      <dgm:prSet/>
      <dgm:spPr/>
      <dgm:t>
        <a:bodyPr/>
        <a:lstStyle/>
        <a:p>
          <a:pPr>
            <a:buFont typeface="Courier New" panose="02070309020205020404" pitchFamily="49" charset="0"/>
            <a:buChar char="o"/>
          </a:pPr>
          <a:r>
            <a:rPr lang="de-DE" b="0" u="none" dirty="0"/>
            <a:t>  Toto-Pokalspiele auf Kreisebene</a:t>
          </a:r>
        </a:p>
      </dgm:t>
    </dgm:pt>
    <dgm:pt modelId="{12F25B57-0A67-4F0B-BAC3-7A09BA47A0E7}" type="parTrans" cxnId="{739CEFAD-DC63-4D1B-B7DD-C240C50499CA}">
      <dgm:prSet/>
      <dgm:spPr/>
      <dgm:t>
        <a:bodyPr/>
        <a:lstStyle/>
        <a:p>
          <a:endParaRPr lang="de-DE"/>
        </a:p>
      </dgm:t>
    </dgm:pt>
    <dgm:pt modelId="{317F09E6-8DBF-45A2-8472-48E17793FB41}" type="sibTrans" cxnId="{739CEFAD-DC63-4D1B-B7DD-C240C50499CA}">
      <dgm:prSet/>
      <dgm:spPr/>
      <dgm:t>
        <a:bodyPr/>
        <a:lstStyle/>
        <a:p>
          <a:endParaRPr lang="de-DE"/>
        </a:p>
      </dgm:t>
    </dgm:pt>
    <dgm:pt modelId="{77E58398-1E91-4ADD-8548-22F8C43D6D11}">
      <dgm:prSet/>
      <dgm:spPr/>
      <dgm:t>
        <a:bodyPr/>
        <a:lstStyle/>
        <a:p>
          <a:pPr>
            <a:buFont typeface="Courier New" panose="02070309020205020404" pitchFamily="49" charset="0"/>
            <a:buChar char="o"/>
          </a:pPr>
          <a:r>
            <a:rPr lang="de-DE" b="0" u="none" dirty="0"/>
            <a:t>Alle sonstigen Pokalspiele (ohne Beteiligung von Mannschaften der 1. und 2. Bundesliga, 3. Liga, Regional- und Bayernliga)</a:t>
          </a:r>
        </a:p>
      </dgm:t>
    </dgm:pt>
    <dgm:pt modelId="{DEC3422B-A86B-4F48-A657-3551E93B59FB}" type="parTrans" cxnId="{A35915C4-431B-433C-9F9C-D27217096361}">
      <dgm:prSet/>
      <dgm:spPr/>
      <dgm:t>
        <a:bodyPr/>
        <a:lstStyle/>
        <a:p>
          <a:endParaRPr lang="de-DE"/>
        </a:p>
      </dgm:t>
    </dgm:pt>
    <dgm:pt modelId="{02A30B75-3482-4BB9-BD6B-69105D3C1FB4}" type="sibTrans" cxnId="{A35915C4-431B-433C-9F9C-D27217096361}">
      <dgm:prSet/>
      <dgm:spPr/>
      <dgm:t>
        <a:bodyPr/>
        <a:lstStyle/>
        <a:p>
          <a:endParaRPr lang="de-DE"/>
        </a:p>
      </dgm:t>
    </dgm:pt>
    <dgm:pt modelId="{3D3643A6-C2D0-4E6D-8C0F-726ED17D7AB5}">
      <dgm:prSet/>
      <dgm:spPr/>
      <dgm:t>
        <a:bodyPr/>
        <a:lstStyle/>
        <a:p>
          <a:pPr>
            <a:buFont typeface="Courier New" panose="02070309020205020404" pitchFamily="49" charset="0"/>
            <a:buChar char="o"/>
          </a:pPr>
          <a:r>
            <a:rPr lang="de-DE" b="0" u="none" dirty="0"/>
            <a:t> In Firmen und Behördenspielen sowie im Freizeitfußball</a:t>
          </a:r>
        </a:p>
      </dgm:t>
    </dgm:pt>
    <dgm:pt modelId="{14266AA6-ECF3-4A58-80C9-F3559CDDB4B2}" type="parTrans" cxnId="{BCFAABA0-5BDC-4DFF-BF54-5209718378D7}">
      <dgm:prSet/>
      <dgm:spPr/>
      <dgm:t>
        <a:bodyPr/>
        <a:lstStyle/>
        <a:p>
          <a:endParaRPr lang="de-DE"/>
        </a:p>
      </dgm:t>
    </dgm:pt>
    <dgm:pt modelId="{B0104BEC-5A8A-4E60-81EB-79285E8B3E0D}" type="sibTrans" cxnId="{BCFAABA0-5BDC-4DFF-BF54-5209718378D7}">
      <dgm:prSet/>
      <dgm:spPr/>
      <dgm:t>
        <a:bodyPr/>
        <a:lstStyle/>
        <a:p>
          <a:endParaRPr lang="de-DE"/>
        </a:p>
      </dgm:t>
    </dgm:pt>
    <dgm:pt modelId="{DEC862B2-C822-4BFE-8CAC-E66C4CF70703}">
      <dgm:prSet/>
      <dgm:spPr>
        <a:solidFill>
          <a:srgbClr val="0069B4"/>
        </a:solidFill>
      </dgm:spPr>
      <dgm:t>
        <a:bodyPr/>
        <a:lstStyle/>
        <a:p>
          <a:pPr>
            <a:buFont typeface="Symbol" panose="05050102010706020507" pitchFamily="18" charset="2"/>
            <a:buChar char=""/>
          </a:pPr>
          <a:r>
            <a:rPr lang="de-DE" b="1" u="none"/>
            <a:t>Frauen</a:t>
          </a:r>
        </a:p>
      </dgm:t>
    </dgm:pt>
    <dgm:pt modelId="{9E8C74AB-C3CE-4C91-9550-C473BAFA7CFE}" type="parTrans" cxnId="{A8E561C5-6BAC-441D-B52D-4851E8504D48}">
      <dgm:prSet/>
      <dgm:spPr/>
      <dgm:t>
        <a:bodyPr/>
        <a:lstStyle/>
        <a:p>
          <a:endParaRPr lang="de-DE"/>
        </a:p>
      </dgm:t>
    </dgm:pt>
    <dgm:pt modelId="{B34DF8DC-31A8-4409-97A0-FB07584A8E26}" type="sibTrans" cxnId="{A8E561C5-6BAC-441D-B52D-4851E8504D48}">
      <dgm:prSet/>
      <dgm:spPr/>
      <dgm:t>
        <a:bodyPr/>
        <a:lstStyle/>
        <a:p>
          <a:endParaRPr lang="de-DE"/>
        </a:p>
      </dgm:t>
    </dgm:pt>
    <dgm:pt modelId="{700B75C6-9C22-4093-8413-6CE2D4FECB64}">
      <dgm:prSet/>
      <dgm:spPr/>
      <dgm:t>
        <a:bodyPr/>
        <a:lstStyle/>
        <a:p>
          <a:pPr>
            <a:buFont typeface="Courier New" panose="02070309020205020404" pitchFamily="49" charset="0"/>
            <a:buChar char="o"/>
          </a:pPr>
          <a:r>
            <a:rPr lang="de-DE" b="0" u="none" dirty="0"/>
            <a:t> Meisterschaftsspiele aller Spielklassen</a:t>
          </a:r>
        </a:p>
      </dgm:t>
    </dgm:pt>
    <dgm:pt modelId="{5E1A9CF2-7605-4B28-908B-C4A5E5A39D7D}" type="parTrans" cxnId="{45901FAF-938A-4D80-B498-A431C04E0BDE}">
      <dgm:prSet/>
      <dgm:spPr/>
      <dgm:t>
        <a:bodyPr/>
        <a:lstStyle/>
        <a:p>
          <a:endParaRPr lang="de-DE"/>
        </a:p>
      </dgm:t>
    </dgm:pt>
    <dgm:pt modelId="{CF1CA515-6A82-4E93-93AE-C7406A782D88}" type="sibTrans" cxnId="{45901FAF-938A-4D80-B498-A431C04E0BDE}">
      <dgm:prSet/>
      <dgm:spPr/>
      <dgm:t>
        <a:bodyPr/>
        <a:lstStyle/>
        <a:p>
          <a:endParaRPr lang="de-DE"/>
        </a:p>
      </dgm:t>
    </dgm:pt>
    <dgm:pt modelId="{2D315636-760F-4440-9482-3ECED114E655}">
      <dgm:prSet/>
      <dgm:spPr/>
      <dgm:t>
        <a:bodyPr/>
        <a:lstStyle/>
        <a:p>
          <a:pPr>
            <a:buFont typeface="Courier New" panose="02070309020205020404" pitchFamily="49" charset="0"/>
            <a:buChar char="o"/>
          </a:pPr>
          <a:r>
            <a:rPr lang="de-DE" b="0" u="none" dirty="0"/>
            <a:t> Freundschaftsspiele (ohne Beteiligung von Bundes- und </a:t>
          </a:r>
          <a:r>
            <a:rPr lang="de-DE" b="0" u="none" dirty="0" err="1"/>
            <a:t>Regionalligsten</a:t>
          </a:r>
          <a:r>
            <a:rPr lang="de-DE" b="0" u="none" dirty="0"/>
            <a:t>)</a:t>
          </a:r>
        </a:p>
      </dgm:t>
    </dgm:pt>
    <dgm:pt modelId="{A1C56A11-E915-4A86-B79D-2B079FE74666}" type="parTrans" cxnId="{FBCE4362-7860-41CA-8A42-8FD3D8E08CCE}">
      <dgm:prSet/>
      <dgm:spPr/>
      <dgm:t>
        <a:bodyPr/>
        <a:lstStyle/>
        <a:p>
          <a:endParaRPr lang="de-DE"/>
        </a:p>
      </dgm:t>
    </dgm:pt>
    <dgm:pt modelId="{960937F3-4402-427B-89B5-6B94BB60FA57}" type="sibTrans" cxnId="{FBCE4362-7860-41CA-8A42-8FD3D8E08CCE}">
      <dgm:prSet/>
      <dgm:spPr/>
      <dgm:t>
        <a:bodyPr/>
        <a:lstStyle/>
        <a:p>
          <a:endParaRPr lang="de-DE"/>
        </a:p>
      </dgm:t>
    </dgm:pt>
    <dgm:pt modelId="{E663FB97-D6D8-48BD-AA1A-0DFE28313E66}">
      <dgm:prSet/>
      <dgm:spPr/>
      <dgm:t>
        <a:bodyPr/>
        <a:lstStyle/>
        <a:p>
          <a:pPr>
            <a:buFont typeface="Courier New" panose="02070309020205020404" pitchFamily="49" charset="0"/>
            <a:buChar char="o"/>
          </a:pPr>
          <a:r>
            <a:rPr lang="de-DE" b="0" u="none" dirty="0"/>
            <a:t> Pokalspiele auf Bezirks- und Kreisebene</a:t>
          </a:r>
        </a:p>
      </dgm:t>
    </dgm:pt>
    <dgm:pt modelId="{921DEABE-B371-4099-B5BF-00031B44AFA7}" type="parTrans" cxnId="{051AF6DD-D9AE-4D79-AD1F-2E71DE6E1D3C}">
      <dgm:prSet/>
      <dgm:spPr/>
      <dgm:t>
        <a:bodyPr/>
        <a:lstStyle/>
        <a:p>
          <a:endParaRPr lang="de-DE"/>
        </a:p>
      </dgm:t>
    </dgm:pt>
    <dgm:pt modelId="{0261A222-445C-44A5-B843-5A93B1B26D21}" type="sibTrans" cxnId="{051AF6DD-D9AE-4D79-AD1F-2E71DE6E1D3C}">
      <dgm:prSet/>
      <dgm:spPr/>
      <dgm:t>
        <a:bodyPr/>
        <a:lstStyle/>
        <a:p>
          <a:endParaRPr lang="de-DE"/>
        </a:p>
      </dgm:t>
    </dgm:pt>
    <dgm:pt modelId="{D27A659E-8EF0-4514-B8B7-7D090D6CFF4C}">
      <dgm:prSet/>
      <dgm:spPr>
        <a:solidFill>
          <a:srgbClr val="0069B4"/>
        </a:solidFill>
      </dgm:spPr>
      <dgm:t>
        <a:bodyPr/>
        <a:lstStyle/>
        <a:p>
          <a:pPr>
            <a:buFont typeface="Symbol" panose="05050102010706020507" pitchFamily="18" charset="2"/>
            <a:buChar char=""/>
          </a:pPr>
          <a:r>
            <a:rPr lang="de-DE" b="1" u="none"/>
            <a:t>Junioren / Juniorinnen</a:t>
          </a:r>
        </a:p>
      </dgm:t>
    </dgm:pt>
    <dgm:pt modelId="{EB231D30-BBAA-43E8-A75F-BDD4AA41F222}" type="parTrans" cxnId="{F65AB0EA-161A-447E-95F9-855D5248E1C2}">
      <dgm:prSet/>
      <dgm:spPr/>
      <dgm:t>
        <a:bodyPr/>
        <a:lstStyle/>
        <a:p>
          <a:endParaRPr lang="de-DE"/>
        </a:p>
      </dgm:t>
    </dgm:pt>
    <dgm:pt modelId="{6A64C510-8D2C-49A0-BE6F-A75F3D8D69F7}" type="sibTrans" cxnId="{F65AB0EA-161A-447E-95F9-855D5248E1C2}">
      <dgm:prSet/>
      <dgm:spPr/>
      <dgm:t>
        <a:bodyPr/>
        <a:lstStyle/>
        <a:p>
          <a:endParaRPr lang="de-DE"/>
        </a:p>
      </dgm:t>
    </dgm:pt>
    <dgm:pt modelId="{EC11CC06-8A53-4C01-A190-C361FA163BC9}">
      <dgm:prSet/>
      <dgm:spPr/>
      <dgm:t>
        <a:bodyPr/>
        <a:lstStyle/>
        <a:p>
          <a:pPr>
            <a:buFont typeface="Courier New" panose="02070309020205020404" pitchFamily="49" charset="0"/>
            <a:buChar char="o"/>
          </a:pPr>
          <a:r>
            <a:rPr lang="de-DE" b="0" u="none" dirty="0"/>
            <a:t> Meisterschaftsspiele aller Spielklassen</a:t>
          </a:r>
        </a:p>
      </dgm:t>
    </dgm:pt>
    <dgm:pt modelId="{75825E49-9DBF-4E29-B215-435E870BA746}" type="parTrans" cxnId="{467C2A60-124C-44D9-9D73-FB350A9701C9}">
      <dgm:prSet/>
      <dgm:spPr/>
      <dgm:t>
        <a:bodyPr/>
        <a:lstStyle/>
        <a:p>
          <a:endParaRPr lang="de-DE"/>
        </a:p>
      </dgm:t>
    </dgm:pt>
    <dgm:pt modelId="{6B0199F1-19AF-4A34-8729-8E8F0B48481D}" type="sibTrans" cxnId="{467C2A60-124C-44D9-9D73-FB350A9701C9}">
      <dgm:prSet/>
      <dgm:spPr/>
      <dgm:t>
        <a:bodyPr/>
        <a:lstStyle/>
        <a:p>
          <a:endParaRPr lang="de-DE"/>
        </a:p>
      </dgm:t>
    </dgm:pt>
    <dgm:pt modelId="{5C0F26DF-2C43-42A7-95C6-94A86929126A}">
      <dgm:prSet/>
      <dgm:spPr/>
      <dgm:t>
        <a:bodyPr/>
        <a:lstStyle/>
        <a:p>
          <a:pPr>
            <a:buFont typeface="Courier New" panose="02070309020205020404" pitchFamily="49" charset="0"/>
            <a:buChar char="o"/>
          </a:pPr>
          <a:r>
            <a:rPr lang="de-DE" b="0" u="none" dirty="0"/>
            <a:t> A- und C-Junioren Verbands-Pokal (einschl. Landesfinale)</a:t>
          </a:r>
        </a:p>
      </dgm:t>
    </dgm:pt>
    <dgm:pt modelId="{5A8DB79D-C20A-4441-8177-2DD370883971}" type="parTrans" cxnId="{98CDEA5F-3449-47CD-A80B-03121BDE695C}">
      <dgm:prSet/>
      <dgm:spPr/>
      <dgm:t>
        <a:bodyPr/>
        <a:lstStyle/>
        <a:p>
          <a:endParaRPr lang="de-DE"/>
        </a:p>
      </dgm:t>
    </dgm:pt>
    <dgm:pt modelId="{C0B65C37-37A7-440C-97C9-A07F19B1BE15}" type="sibTrans" cxnId="{98CDEA5F-3449-47CD-A80B-03121BDE695C}">
      <dgm:prSet/>
      <dgm:spPr/>
      <dgm:t>
        <a:bodyPr/>
        <a:lstStyle/>
        <a:p>
          <a:endParaRPr lang="de-DE"/>
        </a:p>
      </dgm:t>
    </dgm:pt>
    <dgm:pt modelId="{CA0D24D6-4C60-4DEF-A5F5-58689DC69BB9}">
      <dgm:prSet/>
      <dgm:spPr/>
      <dgm:t>
        <a:bodyPr/>
        <a:lstStyle/>
        <a:p>
          <a:pPr>
            <a:buFont typeface="Courier New" panose="02070309020205020404" pitchFamily="49" charset="0"/>
            <a:buChar char="o"/>
          </a:pPr>
          <a:r>
            <a:rPr lang="de-DE" b="0" u="none" dirty="0"/>
            <a:t> Bezirks- und Kreispokale</a:t>
          </a:r>
        </a:p>
      </dgm:t>
    </dgm:pt>
    <dgm:pt modelId="{A15A1073-467F-4E54-A5CF-2EC8A73D22C5}" type="parTrans" cxnId="{FEF0240E-338E-4140-9A31-4431C3F9429A}">
      <dgm:prSet/>
      <dgm:spPr/>
      <dgm:t>
        <a:bodyPr/>
        <a:lstStyle/>
        <a:p>
          <a:endParaRPr lang="de-DE"/>
        </a:p>
      </dgm:t>
    </dgm:pt>
    <dgm:pt modelId="{6605D0BF-A110-4157-8B8A-FAEA6344DCBF}" type="sibTrans" cxnId="{FEF0240E-338E-4140-9A31-4431C3F9429A}">
      <dgm:prSet/>
      <dgm:spPr/>
      <dgm:t>
        <a:bodyPr/>
        <a:lstStyle/>
        <a:p>
          <a:endParaRPr lang="de-DE"/>
        </a:p>
      </dgm:t>
    </dgm:pt>
    <dgm:pt modelId="{B652FA12-876F-439E-9712-D1B30F124ACE}">
      <dgm:prSet/>
      <dgm:spPr/>
      <dgm:t>
        <a:bodyPr/>
        <a:lstStyle/>
        <a:p>
          <a:pPr>
            <a:buFont typeface="Courier New" panose="02070309020205020404" pitchFamily="49" charset="0"/>
            <a:buChar char="o"/>
          </a:pPr>
          <a:r>
            <a:rPr lang="de-DE" b="0" u="none"/>
            <a:t>Freundschaftsspiele</a:t>
          </a:r>
        </a:p>
      </dgm:t>
    </dgm:pt>
    <dgm:pt modelId="{72317A86-0058-46FE-B8CA-A232AE6C823D}" type="parTrans" cxnId="{D80CB5DB-7175-497E-B50C-1EB0F70D4521}">
      <dgm:prSet/>
      <dgm:spPr/>
      <dgm:t>
        <a:bodyPr/>
        <a:lstStyle/>
        <a:p>
          <a:endParaRPr lang="de-DE"/>
        </a:p>
      </dgm:t>
    </dgm:pt>
    <dgm:pt modelId="{24C463ED-8230-4C19-80FE-3C167A4E0808}" type="sibTrans" cxnId="{D80CB5DB-7175-497E-B50C-1EB0F70D4521}">
      <dgm:prSet/>
      <dgm:spPr/>
      <dgm:t>
        <a:bodyPr/>
        <a:lstStyle/>
        <a:p>
          <a:endParaRPr lang="de-DE"/>
        </a:p>
      </dgm:t>
    </dgm:pt>
    <dgm:pt modelId="{A72D007E-4A78-44E9-A1D7-949B77A6E30F}">
      <dgm:prSet/>
      <dgm:spPr>
        <a:solidFill>
          <a:srgbClr val="0069B4"/>
        </a:solidFill>
      </dgm:spPr>
      <dgm:t>
        <a:bodyPr/>
        <a:lstStyle/>
        <a:p>
          <a:pPr>
            <a:buFont typeface="Symbol" panose="05050102010706020507" pitchFamily="18" charset="2"/>
            <a:buChar char=""/>
          </a:pPr>
          <a:r>
            <a:rPr lang="de-DE" b="1" u="none"/>
            <a:t>Senioren</a:t>
          </a:r>
        </a:p>
      </dgm:t>
    </dgm:pt>
    <dgm:pt modelId="{627E3487-C1CB-472B-83B6-EA57D0104147}" type="parTrans" cxnId="{352F5569-F9A5-40AB-9AA8-2F6D6231E3AF}">
      <dgm:prSet/>
      <dgm:spPr/>
      <dgm:t>
        <a:bodyPr/>
        <a:lstStyle/>
        <a:p>
          <a:endParaRPr lang="de-DE"/>
        </a:p>
      </dgm:t>
    </dgm:pt>
    <dgm:pt modelId="{69B0B774-1C8C-4380-B8D3-38640D22C579}" type="sibTrans" cxnId="{352F5569-F9A5-40AB-9AA8-2F6D6231E3AF}">
      <dgm:prSet/>
      <dgm:spPr/>
      <dgm:t>
        <a:bodyPr/>
        <a:lstStyle/>
        <a:p>
          <a:endParaRPr lang="de-DE"/>
        </a:p>
      </dgm:t>
    </dgm:pt>
    <dgm:pt modelId="{86872D76-2EB1-42D7-B4C5-0D5E1D99F331}">
      <dgm:prSet/>
      <dgm:spPr/>
      <dgm:t>
        <a:bodyPr/>
        <a:lstStyle/>
        <a:p>
          <a:pPr>
            <a:buFont typeface="Courier New" panose="02070309020205020404" pitchFamily="49" charset="0"/>
            <a:buChar char="o"/>
          </a:pPr>
          <a:r>
            <a:rPr lang="de-DE" b="0" u="none" dirty="0"/>
            <a:t> alle Spiele</a:t>
          </a:r>
        </a:p>
      </dgm:t>
    </dgm:pt>
    <dgm:pt modelId="{8D6D3E86-3B97-43F0-B842-96C988A44D39}" type="parTrans" cxnId="{776D7CEA-15E3-44B7-805E-AB885A91E42C}">
      <dgm:prSet/>
      <dgm:spPr/>
      <dgm:t>
        <a:bodyPr/>
        <a:lstStyle/>
        <a:p>
          <a:endParaRPr lang="de-DE"/>
        </a:p>
      </dgm:t>
    </dgm:pt>
    <dgm:pt modelId="{A2A4FE28-E3CC-4A26-9661-FA95E208C628}" type="sibTrans" cxnId="{776D7CEA-15E3-44B7-805E-AB885A91E42C}">
      <dgm:prSet/>
      <dgm:spPr/>
      <dgm:t>
        <a:bodyPr/>
        <a:lstStyle/>
        <a:p>
          <a:endParaRPr lang="de-DE"/>
        </a:p>
      </dgm:t>
    </dgm:pt>
    <dgm:pt modelId="{B5BD6716-81AC-47B6-85A5-F52DD55BA8FE}">
      <dgm:prSet/>
      <dgm:spPr>
        <a:solidFill>
          <a:srgbClr val="0069B4"/>
        </a:solidFill>
      </dgm:spPr>
      <dgm:t>
        <a:bodyPr/>
        <a:lstStyle/>
        <a:p>
          <a:pPr>
            <a:buFont typeface="Courier New" panose="02070309020205020404" pitchFamily="49" charset="0"/>
            <a:buChar char="o"/>
          </a:pPr>
          <a:r>
            <a:rPr lang="de-DE" b="1" dirty="0"/>
            <a:t>Herren</a:t>
          </a:r>
          <a:br>
            <a:rPr lang="de-DE" b="1" dirty="0"/>
          </a:br>
          <a:r>
            <a:rPr lang="de-DE" b="1" dirty="0"/>
            <a:t> (sonstige Spiele)</a:t>
          </a:r>
        </a:p>
      </dgm:t>
    </dgm:pt>
    <dgm:pt modelId="{334771A1-9ED7-4664-9876-AF80F7BB64BE}" type="parTrans" cxnId="{373783D1-2F4D-461A-A457-A544CCC47E20}">
      <dgm:prSet/>
      <dgm:spPr/>
      <dgm:t>
        <a:bodyPr/>
        <a:lstStyle/>
        <a:p>
          <a:endParaRPr lang="de-DE"/>
        </a:p>
      </dgm:t>
    </dgm:pt>
    <dgm:pt modelId="{8187EBFE-B454-4919-90A0-85A84D13C0D0}" type="sibTrans" cxnId="{373783D1-2F4D-461A-A457-A544CCC47E20}">
      <dgm:prSet/>
      <dgm:spPr/>
      <dgm:t>
        <a:bodyPr/>
        <a:lstStyle/>
        <a:p>
          <a:endParaRPr lang="de-DE"/>
        </a:p>
      </dgm:t>
    </dgm:pt>
    <dgm:pt modelId="{D1770742-6108-4A80-BCF0-6C0992CD2BDB}">
      <dgm:prSet/>
      <dgm:spPr/>
      <dgm:t>
        <a:bodyPr/>
        <a:lstStyle/>
        <a:p>
          <a:pPr>
            <a:buFont typeface="Courier New" panose="02070309020205020404" pitchFamily="49" charset="0"/>
            <a:buChar char="o"/>
          </a:pPr>
          <a:r>
            <a:rPr lang="de-DE" b="0" u="none" dirty="0"/>
            <a:t>Freundschaftsspiele und Turniere (ohne Beteiligung von Mannschaften der 1. und 2. Bundesliga, 3. Liga, Regional- und Bayernliga)</a:t>
          </a:r>
        </a:p>
      </dgm:t>
    </dgm:pt>
    <dgm:pt modelId="{14A016B6-E14A-4BFA-90D1-19093C94E2F6}" type="parTrans" cxnId="{3FB0A8E7-F47C-47C6-ABE3-BF0988830864}">
      <dgm:prSet/>
      <dgm:spPr/>
      <dgm:t>
        <a:bodyPr/>
        <a:lstStyle/>
        <a:p>
          <a:endParaRPr lang="de-DE"/>
        </a:p>
      </dgm:t>
    </dgm:pt>
    <dgm:pt modelId="{8EE1EB99-33D2-4DB1-83D1-56594B502B66}" type="sibTrans" cxnId="{3FB0A8E7-F47C-47C6-ABE3-BF0988830864}">
      <dgm:prSet/>
      <dgm:spPr/>
      <dgm:t>
        <a:bodyPr/>
        <a:lstStyle/>
        <a:p>
          <a:endParaRPr lang="de-DE"/>
        </a:p>
      </dgm:t>
    </dgm:pt>
    <dgm:pt modelId="{B43C5E2C-578D-4983-A020-81E0CACC02CA}" type="pres">
      <dgm:prSet presAssocID="{12E56433-F37F-4431-A8A1-668F5D07465F}" presName="Name0" presStyleCnt="0">
        <dgm:presLayoutVars>
          <dgm:dir/>
          <dgm:animLvl val="lvl"/>
          <dgm:resizeHandles val="exact"/>
        </dgm:presLayoutVars>
      </dgm:prSet>
      <dgm:spPr/>
    </dgm:pt>
    <dgm:pt modelId="{64602A23-116F-4F38-89D2-7B6488A97636}" type="pres">
      <dgm:prSet presAssocID="{1D9713A1-E1D8-4DD5-942A-E55C983F2CE4}" presName="composite" presStyleCnt="0"/>
      <dgm:spPr/>
    </dgm:pt>
    <dgm:pt modelId="{D0CC0466-62CB-48FE-B453-3A5F4C217609}" type="pres">
      <dgm:prSet presAssocID="{1D9713A1-E1D8-4DD5-942A-E55C983F2CE4}" presName="parTx" presStyleLbl="alignNode1" presStyleIdx="0" presStyleCnt="5">
        <dgm:presLayoutVars>
          <dgm:chMax val="0"/>
          <dgm:chPref val="0"/>
          <dgm:bulletEnabled val="1"/>
        </dgm:presLayoutVars>
      </dgm:prSet>
      <dgm:spPr/>
    </dgm:pt>
    <dgm:pt modelId="{5730CAD2-782C-4013-B7BB-E3D2CF914E70}" type="pres">
      <dgm:prSet presAssocID="{1D9713A1-E1D8-4DD5-942A-E55C983F2CE4}" presName="desTx" presStyleLbl="alignAccFollowNode1" presStyleIdx="0" presStyleCnt="5">
        <dgm:presLayoutVars>
          <dgm:bulletEnabled val="1"/>
        </dgm:presLayoutVars>
      </dgm:prSet>
      <dgm:spPr/>
    </dgm:pt>
    <dgm:pt modelId="{CF0BAFF9-F39A-4F79-B799-F8DFAAFBCFF9}" type="pres">
      <dgm:prSet presAssocID="{4D35B301-40B4-487F-A515-87B3DC8F6174}" presName="space" presStyleCnt="0"/>
      <dgm:spPr/>
    </dgm:pt>
    <dgm:pt modelId="{8D2FC7F6-C744-4BA1-8551-55EE6F452A4F}" type="pres">
      <dgm:prSet presAssocID="{B5BD6716-81AC-47B6-85A5-F52DD55BA8FE}" presName="composite" presStyleCnt="0"/>
      <dgm:spPr/>
    </dgm:pt>
    <dgm:pt modelId="{F1ED7126-0714-4A56-8A21-2198E5050F29}" type="pres">
      <dgm:prSet presAssocID="{B5BD6716-81AC-47B6-85A5-F52DD55BA8FE}" presName="parTx" presStyleLbl="alignNode1" presStyleIdx="1" presStyleCnt="5">
        <dgm:presLayoutVars>
          <dgm:chMax val="0"/>
          <dgm:chPref val="0"/>
          <dgm:bulletEnabled val="1"/>
        </dgm:presLayoutVars>
      </dgm:prSet>
      <dgm:spPr/>
    </dgm:pt>
    <dgm:pt modelId="{832FF60A-3F1A-4014-92D9-D464D7FDD4B1}" type="pres">
      <dgm:prSet presAssocID="{B5BD6716-81AC-47B6-85A5-F52DD55BA8FE}" presName="desTx" presStyleLbl="alignAccFollowNode1" presStyleIdx="1" presStyleCnt="5">
        <dgm:presLayoutVars>
          <dgm:bulletEnabled val="1"/>
        </dgm:presLayoutVars>
      </dgm:prSet>
      <dgm:spPr/>
    </dgm:pt>
    <dgm:pt modelId="{B05343DE-E064-4053-AAC1-106FDA29F7C8}" type="pres">
      <dgm:prSet presAssocID="{8187EBFE-B454-4919-90A0-85A84D13C0D0}" presName="space" presStyleCnt="0"/>
      <dgm:spPr/>
    </dgm:pt>
    <dgm:pt modelId="{E489E08C-BFBF-4139-920F-D912BA7C5215}" type="pres">
      <dgm:prSet presAssocID="{DEC862B2-C822-4BFE-8CAC-E66C4CF70703}" presName="composite" presStyleCnt="0"/>
      <dgm:spPr/>
    </dgm:pt>
    <dgm:pt modelId="{1E823298-1D68-4076-8830-DCAFF6BFF855}" type="pres">
      <dgm:prSet presAssocID="{DEC862B2-C822-4BFE-8CAC-E66C4CF70703}" presName="parTx" presStyleLbl="alignNode1" presStyleIdx="2" presStyleCnt="5">
        <dgm:presLayoutVars>
          <dgm:chMax val="0"/>
          <dgm:chPref val="0"/>
          <dgm:bulletEnabled val="1"/>
        </dgm:presLayoutVars>
      </dgm:prSet>
      <dgm:spPr/>
    </dgm:pt>
    <dgm:pt modelId="{CF48C6C8-E7E5-4DDF-8DFC-F3CCFF2B2446}" type="pres">
      <dgm:prSet presAssocID="{DEC862B2-C822-4BFE-8CAC-E66C4CF70703}" presName="desTx" presStyleLbl="alignAccFollowNode1" presStyleIdx="2" presStyleCnt="5">
        <dgm:presLayoutVars>
          <dgm:bulletEnabled val="1"/>
        </dgm:presLayoutVars>
      </dgm:prSet>
      <dgm:spPr/>
    </dgm:pt>
    <dgm:pt modelId="{3C9B2077-0CCD-473C-801A-66B1A0412CEE}" type="pres">
      <dgm:prSet presAssocID="{B34DF8DC-31A8-4409-97A0-FB07584A8E26}" presName="space" presStyleCnt="0"/>
      <dgm:spPr/>
    </dgm:pt>
    <dgm:pt modelId="{75F6ABB5-E3E7-43E0-A932-5B8BFAA9AFB3}" type="pres">
      <dgm:prSet presAssocID="{D27A659E-8EF0-4514-B8B7-7D090D6CFF4C}" presName="composite" presStyleCnt="0"/>
      <dgm:spPr/>
    </dgm:pt>
    <dgm:pt modelId="{C920175B-F270-4350-B231-34D47CC35BA3}" type="pres">
      <dgm:prSet presAssocID="{D27A659E-8EF0-4514-B8B7-7D090D6CFF4C}" presName="parTx" presStyleLbl="alignNode1" presStyleIdx="3" presStyleCnt="5">
        <dgm:presLayoutVars>
          <dgm:chMax val="0"/>
          <dgm:chPref val="0"/>
          <dgm:bulletEnabled val="1"/>
        </dgm:presLayoutVars>
      </dgm:prSet>
      <dgm:spPr/>
    </dgm:pt>
    <dgm:pt modelId="{5AE5851F-B353-4C30-BC20-58973F096986}" type="pres">
      <dgm:prSet presAssocID="{D27A659E-8EF0-4514-B8B7-7D090D6CFF4C}" presName="desTx" presStyleLbl="alignAccFollowNode1" presStyleIdx="3" presStyleCnt="5">
        <dgm:presLayoutVars>
          <dgm:bulletEnabled val="1"/>
        </dgm:presLayoutVars>
      </dgm:prSet>
      <dgm:spPr/>
    </dgm:pt>
    <dgm:pt modelId="{2D634EAA-C5E9-49D7-A472-89BCB22E669B}" type="pres">
      <dgm:prSet presAssocID="{6A64C510-8D2C-49A0-BE6F-A75F3D8D69F7}" presName="space" presStyleCnt="0"/>
      <dgm:spPr/>
    </dgm:pt>
    <dgm:pt modelId="{5AECD992-6514-4748-8E1F-441CFF13F564}" type="pres">
      <dgm:prSet presAssocID="{A72D007E-4A78-44E9-A1D7-949B77A6E30F}" presName="composite" presStyleCnt="0"/>
      <dgm:spPr/>
    </dgm:pt>
    <dgm:pt modelId="{E01AA5C3-244F-47F2-B0B6-82BF433511CC}" type="pres">
      <dgm:prSet presAssocID="{A72D007E-4A78-44E9-A1D7-949B77A6E30F}" presName="parTx" presStyleLbl="alignNode1" presStyleIdx="4" presStyleCnt="5">
        <dgm:presLayoutVars>
          <dgm:chMax val="0"/>
          <dgm:chPref val="0"/>
          <dgm:bulletEnabled val="1"/>
        </dgm:presLayoutVars>
      </dgm:prSet>
      <dgm:spPr/>
    </dgm:pt>
    <dgm:pt modelId="{E1852AEC-FA4B-4A1A-AE8E-D9A8733F5BF0}" type="pres">
      <dgm:prSet presAssocID="{A72D007E-4A78-44E9-A1D7-949B77A6E30F}" presName="desTx" presStyleLbl="alignAccFollowNode1" presStyleIdx="4" presStyleCnt="5">
        <dgm:presLayoutVars>
          <dgm:bulletEnabled val="1"/>
        </dgm:presLayoutVars>
      </dgm:prSet>
      <dgm:spPr/>
    </dgm:pt>
  </dgm:ptLst>
  <dgm:cxnLst>
    <dgm:cxn modelId="{3F2DEE07-122F-4A40-97BA-EAC60C153497}" type="presOf" srcId="{3D3643A6-C2D0-4E6D-8C0F-726ED17D7AB5}" destId="{832FF60A-3F1A-4014-92D9-D464D7FDD4B1}" srcOrd="0" destOrd="2" presId="urn:microsoft.com/office/officeart/2005/8/layout/hList1"/>
    <dgm:cxn modelId="{FEF0240E-338E-4140-9A31-4431C3F9429A}" srcId="{D27A659E-8EF0-4514-B8B7-7D090D6CFF4C}" destId="{CA0D24D6-4C60-4DEF-A5F5-58689DC69BB9}" srcOrd="2" destOrd="0" parTransId="{A15A1073-467F-4E54-A5CF-2EC8A73D22C5}" sibTransId="{6605D0BF-A110-4157-8B8A-FAEA6344DCBF}"/>
    <dgm:cxn modelId="{84DA800F-2451-41F8-B989-E48E465596D2}" type="presOf" srcId="{34C9AF01-D8DC-41BB-B749-82F288A0A9D7}" destId="{5730CAD2-782C-4013-B7BB-E3D2CF914E70}" srcOrd="0" destOrd="0" presId="urn:microsoft.com/office/officeart/2005/8/layout/hList1"/>
    <dgm:cxn modelId="{81C8A117-A276-4A97-8096-D55BC2DD45D3}" type="presOf" srcId="{DEC862B2-C822-4BFE-8CAC-E66C4CF70703}" destId="{1E823298-1D68-4076-8830-DCAFF6BFF855}" srcOrd="0" destOrd="0" presId="urn:microsoft.com/office/officeart/2005/8/layout/hList1"/>
    <dgm:cxn modelId="{47A2E328-670A-427D-9623-9E593570B985}" type="presOf" srcId="{700B75C6-9C22-4093-8413-6CE2D4FECB64}" destId="{CF48C6C8-E7E5-4DDF-8DFC-F3CCFF2B2446}" srcOrd="0" destOrd="0" presId="urn:microsoft.com/office/officeart/2005/8/layout/hList1"/>
    <dgm:cxn modelId="{8EA6425C-44DF-4EA7-813B-852D199FD792}" srcId="{1D9713A1-E1D8-4DD5-942A-E55C983F2CE4}" destId="{018D0560-928E-40B5-A060-9FD832CAF299}" srcOrd="1" destOrd="0" parTransId="{FCEB8B4A-6E50-4E77-88B1-78460B53EDA5}" sibTransId="{DB37B8A6-BAC3-4DE6-98F2-14BD2B13E266}"/>
    <dgm:cxn modelId="{837CFA5C-6D1D-4967-B6A1-3D16839FC63E}" type="presOf" srcId="{5C0F26DF-2C43-42A7-95C6-94A86929126A}" destId="{5AE5851F-B353-4C30-BC20-58973F096986}" srcOrd="0" destOrd="1" presId="urn:microsoft.com/office/officeart/2005/8/layout/hList1"/>
    <dgm:cxn modelId="{04B61E5D-70F4-4DFE-9591-22D97295AF6A}" srcId="{1D9713A1-E1D8-4DD5-942A-E55C983F2CE4}" destId="{34C9AF01-D8DC-41BB-B749-82F288A0A9D7}" srcOrd="0" destOrd="0" parTransId="{653FB40F-1EC0-475C-8F7F-6481566E5177}" sibTransId="{DE164DB6-754B-46DB-B819-42217D4320CD}"/>
    <dgm:cxn modelId="{9B36085E-D5D6-44A7-BA6A-6CDAF7C93474}" type="presOf" srcId="{A72D007E-4A78-44E9-A1D7-949B77A6E30F}" destId="{E01AA5C3-244F-47F2-B0B6-82BF433511CC}" srcOrd="0" destOrd="0" presId="urn:microsoft.com/office/officeart/2005/8/layout/hList1"/>
    <dgm:cxn modelId="{98CDEA5F-3449-47CD-A80B-03121BDE695C}" srcId="{D27A659E-8EF0-4514-B8B7-7D090D6CFF4C}" destId="{5C0F26DF-2C43-42A7-95C6-94A86929126A}" srcOrd="1" destOrd="0" parTransId="{5A8DB79D-C20A-4441-8177-2DD370883971}" sibTransId="{C0B65C37-37A7-440C-97C9-A07F19B1BE15}"/>
    <dgm:cxn modelId="{467C2A60-124C-44D9-9D73-FB350A9701C9}" srcId="{D27A659E-8EF0-4514-B8B7-7D090D6CFF4C}" destId="{EC11CC06-8A53-4C01-A190-C361FA163BC9}" srcOrd="0" destOrd="0" parTransId="{75825E49-9DBF-4E29-B215-435E870BA746}" sibTransId="{6B0199F1-19AF-4A34-8729-8E8F0B48481D}"/>
    <dgm:cxn modelId="{3B5DF760-25ED-4F7A-9331-CDB1C1FBCF62}" type="presOf" srcId="{D27A659E-8EF0-4514-B8B7-7D090D6CFF4C}" destId="{C920175B-F270-4350-B231-34D47CC35BA3}" srcOrd="0" destOrd="0" presId="urn:microsoft.com/office/officeart/2005/8/layout/hList1"/>
    <dgm:cxn modelId="{FBCE4362-7860-41CA-8A42-8FD3D8E08CCE}" srcId="{DEC862B2-C822-4BFE-8CAC-E66C4CF70703}" destId="{2D315636-760F-4440-9482-3ECED114E655}" srcOrd="1" destOrd="0" parTransId="{A1C56A11-E915-4A86-B79D-2B079FE74666}" sibTransId="{960937F3-4402-427B-89B5-6B94BB60FA57}"/>
    <dgm:cxn modelId="{62452E67-F6A1-4A56-A80E-C24A6A85CC02}" type="presOf" srcId="{B5BD6716-81AC-47B6-85A5-F52DD55BA8FE}" destId="{F1ED7126-0714-4A56-8A21-2198E5050F29}" srcOrd="0" destOrd="0" presId="urn:microsoft.com/office/officeart/2005/8/layout/hList1"/>
    <dgm:cxn modelId="{352F5569-F9A5-40AB-9AA8-2F6D6231E3AF}" srcId="{12E56433-F37F-4431-A8A1-668F5D07465F}" destId="{A72D007E-4A78-44E9-A1D7-949B77A6E30F}" srcOrd="4" destOrd="0" parTransId="{627E3487-C1CB-472B-83B6-EA57D0104147}" sibTransId="{69B0B774-1C8C-4380-B8D3-38640D22C579}"/>
    <dgm:cxn modelId="{5C3E3752-E46E-4057-B9C1-DCA42CAFBD11}" type="presOf" srcId="{1D9713A1-E1D8-4DD5-942A-E55C983F2CE4}" destId="{D0CC0466-62CB-48FE-B453-3A5F4C217609}" srcOrd="0" destOrd="0" presId="urn:microsoft.com/office/officeart/2005/8/layout/hList1"/>
    <dgm:cxn modelId="{BCF04154-B8CB-4FE5-879C-D0C61A896275}" srcId="{12E56433-F37F-4431-A8A1-668F5D07465F}" destId="{1D9713A1-E1D8-4DD5-942A-E55C983F2CE4}" srcOrd="0" destOrd="0" parTransId="{754B507E-0DAA-4557-87EA-6E2B69BC4F61}" sibTransId="{4D35B301-40B4-487F-A515-87B3DC8F6174}"/>
    <dgm:cxn modelId="{10518475-FEBB-4513-9C2A-D25D81B8F5CD}" type="presOf" srcId="{12E56433-F37F-4431-A8A1-668F5D07465F}" destId="{B43C5E2C-578D-4983-A020-81E0CACC02CA}" srcOrd="0" destOrd="0" presId="urn:microsoft.com/office/officeart/2005/8/layout/hList1"/>
    <dgm:cxn modelId="{EF73B07A-3821-4092-B586-CB91C717D1D2}" type="presOf" srcId="{D1770742-6108-4A80-BCF0-6C0992CD2BDB}" destId="{5730CAD2-782C-4013-B7BB-E3D2CF914E70}" srcOrd="0" destOrd="2" presId="urn:microsoft.com/office/officeart/2005/8/layout/hList1"/>
    <dgm:cxn modelId="{5CF78097-39D5-4DA5-A33B-72DB897DC376}" type="presOf" srcId="{B652FA12-876F-439E-9712-D1B30F124ACE}" destId="{5AE5851F-B353-4C30-BC20-58973F096986}" srcOrd="0" destOrd="3" presId="urn:microsoft.com/office/officeart/2005/8/layout/hList1"/>
    <dgm:cxn modelId="{EAE49199-2FB4-4EB2-979B-118270D11B44}" type="presOf" srcId="{E663FB97-D6D8-48BD-AA1A-0DFE28313E66}" destId="{CF48C6C8-E7E5-4DDF-8DFC-F3CCFF2B2446}" srcOrd="0" destOrd="2" presId="urn:microsoft.com/office/officeart/2005/8/layout/hList1"/>
    <dgm:cxn modelId="{BCFAABA0-5BDC-4DFF-BF54-5209718378D7}" srcId="{B5BD6716-81AC-47B6-85A5-F52DD55BA8FE}" destId="{3D3643A6-C2D0-4E6D-8C0F-726ED17D7AB5}" srcOrd="2" destOrd="0" parTransId="{14266AA6-ECF3-4A58-80C9-F3559CDDB4B2}" sibTransId="{B0104BEC-5A8A-4E60-81EB-79285E8B3E0D}"/>
    <dgm:cxn modelId="{739CEFAD-DC63-4D1B-B7DD-C240C50499CA}" srcId="{B5BD6716-81AC-47B6-85A5-F52DD55BA8FE}" destId="{684B4857-BA95-4D52-95AD-CD44450887B7}" srcOrd="0" destOrd="0" parTransId="{12F25B57-0A67-4F0B-BAC3-7A09BA47A0E7}" sibTransId="{317F09E6-8DBF-45A2-8472-48E17793FB41}"/>
    <dgm:cxn modelId="{45901FAF-938A-4D80-B498-A431C04E0BDE}" srcId="{DEC862B2-C822-4BFE-8CAC-E66C4CF70703}" destId="{700B75C6-9C22-4093-8413-6CE2D4FECB64}" srcOrd="0" destOrd="0" parTransId="{5E1A9CF2-7605-4B28-908B-C4A5E5A39D7D}" sibTransId="{CF1CA515-6A82-4E93-93AE-C7406A782D88}"/>
    <dgm:cxn modelId="{96A5B8B6-4498-411D-AFC8-6EB7C11107CE}" type="presOf" srcId="{EC11CC06-8A53-4C01-A190-C361FA163BC9}" destId="{5AE5851F-B353-4C30-BC20-58973F096986}" srcOrd="0" destOrd="0" presId="urn:microsoft.com/office/officeart/2005/8/layout/hList1"/>
    <dgm:cxn modelId="{6D1F2DBA-2B7E-440F-BDA6-DD6CA4E98D3F}" type="presOf" srcId="{2D315636-760F-4440-9482-3ECED114E655}" destId="{CF48C6C8-E7E5-4DDF-8DFC-F3CCFF2B2446}" srcOrd="0" destOrd="1" presId="urn:microsoft.com/office/officeart/2005/8/layout/hList1"/>
    <dgm:cxn modelId="{C045FAC3-2C02-4A73-ADDF-A471E2649BFC}" type="presOf" srcId="{CA0D24D6-4C60-4DEF-A5F5-58689DC69BB9}" destId="{5AE5851F-B353-4C30-BC20-58973F096986}" srcOrd="0" destOrd="2" presId="urn:microsoft.com/office/officeart/2005/8/layout/hList1"/>
    <dgm:cxn modelId="{A35915C4-431B-433C-9F9C-D27217096361}" srcId="{B5BD6716-81AC-47B6-85A5-F52DD55BA8FE}" destId="{77E58398-1E91-4ADD-8548-22F8C43D6D11}" srcOrd="1" destOrd="0" parTransId="{DEC3422B-A86B-4F48-A657-3551E93B59FB}" sibTransId="{02A30B75-3482-4BB9-BD6B-69105D3C1FB4}"/>
    <dgm:cxn modelId="{A8E561C5-6BAC-441D-B52D-4851E8504D48}" srcId="{12E56433-F37F-4431-A8A1-668F5D07465F}" destId="{DEC862B2-C822-4BFE-8CAC-E66C4CF70703}" srcOrd="2" destOrd="0" parTransId="{9E8C74AB-C3CE-4C91-9550-C473BAFA7CFE}" sibTransId="{B34DF8DC-31A8-4409-97A0-FB07584A8E26}"/>
    <dgm:cxn modelId="{373783D1-2F4D-461A-A457-A544CCC47E20}" srcId="{12E56433-F37F-4431-A8A1-668F5D07465F}" destId="{B5BD6716-81AC-47B6-85A5-F52DD55BA8FE}" srcOrd="1" destOrd="0" parTransId="{334771A1-9ED7-4664-9876-AF80F7BB64BE}" sibTransId="{8187EBFE-B454-4919-90A0-85A84D13C0D0}"/>
    <dgm:cxn modelId="{B759B2D1-F0B8-4109-85C0-DF8AE0AD3C83}" type="presOf" srcId="{684B4857-BA95-4D52-95AD-CD44450887B7}" destId="{832FF60A-3F1A-4014-92D9-D464D7FDD4B1}" srcOrd="0" destOrd="0" presId="urn:microsoft.com/office/officeart/2005/8/layout/hList1"/>
    <dgm:cxn modelId="{44D8A5D5-34DD-471C-B441-5734A0E7C969}" type="presOf" srcId="{86872D76-2EB1-42D7-B4C5-0D5E1D99F331}" destId="{E1852AEC-FA4B-4A1A-AE8E-D9A8733F5BF0}" srcOrd="0" destOrd="0" presId="urn:microsoft.com/office/officeart/2005/8/layout/hList1"/>
    <dgm:cxn modelId="{D80CB5DB-7175-497E-B50C-1EB0F70D4521}" srcId="{D27A659E-8EF0-4514-B8B7-7D090D6CFF4C}" destId="{B652FA12-876F-439E-9712-D1B30F124ACE}" srcOrd="3" destOrd="0" parTransId="{72317A86-0058-46FE-B8CA-A232AE6C823D}" sibTransId="{24C463ED-8230-4C19-80FE-3C167A4E0808}"/>
    <dgm:cxn modelId="{051AF6DD-D9AE-4D79-AD1F-2E71DE6E1D3C}" srcId="{DEC862B2-C822-4BFE-8CAC-E66C4CF70703}" destId="{E663FB97-D6D8-48BD-AA1A-0DFE28313E66}" srcOrd="2" destOrd="0" parTransId="{921DEABE-B371-4099-B5BF-00031B44AFA7}" sibTransId="{0261A222-445C-44A5-B843-5A93B1B26D21}"/>
    <dgm:cxn modelId="{3FB0A8E7-F47C-47C6-ABE3-BF0988830864}" srcId="{1D9713A1-E1D8-4DD5-942A-E55C983F2CE4}" destId="{D1770742-6108-4A80-BCF0-6C0992CD2BDB}" srcOrd="2" destOrd="0" parTransId="{14A016B6-E14A-4BFA-90D1-19093C94E2F6}" sibTransId="{8EE1EB99-33D2-4DB1-83D1-56594B502B66}"/>
    <dgm:cxn modelId="{776D7CEA-15E3-44B7-805E-AB885A91E42C}" srcId="{A72D007E-4A78-44E9-A1D7-949B77A6E30F}" destId="{86872D76-2EB1-42D7-B4C5-0D5E1D99F331}" srcOrd="0" destOrd="0" parTransId="{8D6D3E86-3B97-43F0-B842-96C988A44D39}" sibTransId="{A2A4FE28-E3CC-4A26-9661-FA95E208C628}"/>
    <dgm:cxn modelId="{F65AB0EA-161A-447E-95F9-855D5248E1C2}" srcId="{12E56433-F37F-4431-A8A1-668F5D07465F}" destId="{D27A659E-8EF0-4514-B8B7-7D090D6CFF4C}" srcOrd="3" destOrd="0" parTransId="{EB231D30-BBAA-43E8-A75F-BDD4AA41F222}" sibTransId="{6A64C510-8D2C-49A0-BE6F-A75F3D8D69F7}"/>
    <dgm:cxn modelId="{4707B0F2-8697-4618-A01D-6434BCE8CDCA}" type="presOf" srcId="{77E58398-1E91-4ADD-8548-22F8C43D6D11}" destId="{832FF60A-3F1A-4014-92D9-D464D7FDD4B1}" srcOrd="0" destOrd="1" presId="urn:microsoft.com/office/officeart/2005/8/layout/hList1"/>
    <dgm:cxn modelId="{4C4518FF-9FB8-49F5-A2E3-DD9C62672CDE}" type="presOf" srcId="{018D0560-928E-40B5-A060-9FD832CAF299}" destId="{5730CAD2-782C-4013-B7BB-E3D2CF914E70}" srcOrd="0" destOrd="1" presId="urn:microsoft.com/office/officeart/2005/8/layout/hList1"/>
    <dgm:cxn modelId="{20E8C15C-1101-43CF-9932-5A2872F32F23}" type="presParOf" srcId="{B43C5E2C-578D-4983-A020-81E0CACC02CA}" destId="{64602A23-116F-4F38-89D2-7B6488A97636}" srcOrd="0" destOrd="0" presId="urn:microsoft.com/office/officeart/2005/8/layout/hList1"/>
    <dgm:cxn modelId="{D8B61A84-26BE-4EF6-B37C-93B6C8A72F2B}" type="presParOf" srcId="{64602A23-116F-4F38-89D2-7B6488A97636}" destId="{D0CC0466-62CB-48FE-B453-3A5F4C217609}" srcOrd="0" destOrd="0" presId="urn:microsoft.com/office/officeart/2005/8/layout/hList1"/>
    <dgm:cxn modelId="{5F775EED-F10A-4659-A1FA-27EFF420D316}" type="presParOf" srcId="{64602A23-116F-4F38-89D2-7B6488A97636}" destId="{5730CAD2-782C-4013-B7BB-E3D2CF914E70}" srcOrd="1" destOrd="0" presId="urn:microsoft.com/office/officeart/2005/8/layout/hList1"/>
    <dgm:cxn modelId="{2FC37F0B-22FD-4C60-8C61-0957846B6929}" type="presParOf" srcId="{B43C5E2C-578D-4983-A020-81E0CACC02CA}" destId="{CF0BAFF9-F39A-4F79-B799-F8DFAAFBCFF9}" srcOrd="1" destOrd="0" presId="urn:microsoft.com/office/officeart/2005/8/layout/hList1"/>
    <dgm:cxn modelId="{FFFCD62D-CC37-4409-B37E-A13EAE8DCC5B}" type="presParOf" srcId="{B43C5E2C-578D-4983-A020-81E0CACC02CA}" destId="{8D2FC7F6-C744-4BA1-8551-55EE6F452A4F}" srcOrd="2" destOrd="0" presId="urn:microsoft.com/office/officeart/2005/8/layout/hList1"/>
    <dgm:cxn modelId="{52E8F7BA-49DA-4736-95C8-464E1314756B}" type="presParOf" srcId="{8D2FC7F6-C744-4BA1-8551-55EE6F452A4F}" destId="{F1ED7126-0714-4A56-8A21-2198E5050F29}" srcOrd="0" destOrd="0" presId="urn:microsoft.com/office/officeart/2005/8/layout/hList1"/>
    <dgm:cxn modelId="{B41596AD-DC25-4A2E-99EB-2AA67BB686D2}" type="presParOf" srcId="{8D2FC7F6-C744-4BA1-8551-55EE6F452A4F}" destId="{832FF60A-3F1A-4014-92D9-D464D7FDD4B1}" srcOrd="1" destOrd="0" presId="urn:microsoft.com/office/officeart/2005/8/layout/hList1"/>
    <dgm:cxn modelId="{2958E0E9-2F98-483E-91DF-782173F8E02F}" type="presParOf" srcId="{B43C5E2C-578D-4983-A020-81E0CACC02CA}" destId="{B05343DE-E064-4053-AAC1-106FDA29F7C8}" srcOrd="3" destOrd="0" presId="urn:microsoft.com/office/officeart/2005/8/layout/hList1"/>
    <dgm:cxn modelId="{29A17662-C785-41A7-8C5C-B04BF8A494F4}" type="presParOf" srcId="{B43C5E2C-578D-4983-A020-81E0CACC02CA}" destId="{E489E08C-BFBF-4139-920F-D912BA7C5215}" srcOrd="4" destOrd="0" presId="urn:microsoft.com/office/officeart/2005/8/layout/hList1"/>
    <dgm:cxn modelId="{8A2B25D5-C6A8-4202-AF26-283F9CA275C7}" type="presParOf" srcId="{E489E08C-BFBF-4139-920F-D912BA7C5215}" destId="{1E823298-1D68-4076-8830-DCAFF6BFF855}" srcOrd="0" destOrd="0" presId="urn:microsoft.com/office/officeart/2005/8/layout/hList1"/>
    <dgm:cxn modelId="{5F306F35-670F-49D5-8938-4B6C146B62AC}" type="presParOf" srcId="{E489E08C-BFBF-4139-920F-D912BA7C5215}" destId="{CF48C6C8-E7E5-4DDF-8DFC-F3CCFF2B2446}" srcOrd="1" destOrd="0" presId="urn:microsoft.com/office/officeart/2005/8/layout/hList1"/>
    <dgm:cxn modelId="{E3DDFB15-C499-4FBE-B65A-4667DCEE98BE}" type="presParOf" srcId="{B43C5E2C-578D-4983-A020-81E0CACC02CA}" destId="{3C9B2077-0CCD-473C-801A-66B1A0412CEE}" srcOrd="5" destOrd="0" presId="urn:microsoft.com/office/officeart/2005/8/layout/hList1"/>
    <dgm:cxn modelId="{55BE3D83-2ED0-4A4D-BCA2-1652625AFBFE}" type="presParOf" srcId="{B43C5E2C-578D-4983-A020-81E0CACC02CA}" destId="{75F6ABB5-E3E7-43E0-A932-5B8BFAA9AFB3}" srcOrd="6" destOrd="0" presId="urn:microsoft.com/office/officeart/2005/8/layout/hList1"/>
    <dgm:cxn modelId="{48E612B8-3EEB-40B6-9DF9-C566503245C1}" type="presParOf" srcId="{75F6ABB5-E3E7-43E0-A932-5B8BFAA9AFB3}" destId="{C920175B-F270-4350-B231-34D47CC35BA3}" srcOrd="0" destOrd="0" presId="urn:microsoft.com/office/officeart/2005/8/layout/hList1"/>
    <dgm:cxn modelId="{1B08D7B4-0C68-4548-84E9-842247CEF709}" type="presParOf" srcId="{75F6ABB5-E3E7-43E0-A932-5B8BFAA9AFB3}" destId="{5AE5851F-B353-4C30-BC20-58973F096986}" srcOrd="1" destOrd="0" presId="urn:microsoft.com/office/officeart/2005/8/layout/hList1"/>
    <dgm:cxn modelId="{3FF59C44-49DF-449B-8148-F69CBAE920D8}" type="presParOf" srcId="{B43C5E2C-578D-4983-A020-81E0CACC02CA}" destId="{2D634EAA-C5E9-49D7-A472-89BCB22E669B}" srcOrd="7" destOrd="0" presId="urn:microsoft.com/office/officeart/2005/8/layout/hList1"/>
    <dgm:cxn modelId="{D03CF7BE-9EA0-4C22-9319-DDE8231A80AB}" type="presParOf" srcId="{B43C5E2C-578D-4983-A020-81E0CACC02CA}" destId="{5AECD992-6514-4748-8E1F-441CFF13F564}" srcOrd="8" destOrd="0" presId="urn:microsoft.com/office/officeart/2005/8/layout/hList1"/>
    <dgm:cxn modelId="{87A8098D-B55F-4A45-968E-A536EA85D13D}" type="presParOf" srcId="{5AECD992-6514-4748-8E1F-441CFF13F564}" destId="{E01AA5C3-244F-47F2-B0B6-82BF433511CC}" srcOrd="0" destOrd="0" presId="urn:microsoft.com/office/officeart/2005/8/layout/hList1"/>
    <dgm:cxn modelId="{215E796C-1278-4AA3-8B3F-9AA3793275BA}" type="presParOf" srcId="{5AECD992-6514-4748-8E1F-441CFF13F564}" destId="{E1852AEC-FA4B-4A1A-AE8E-D9A8733F5B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56433-F37F-4431-A8A1-668F5D0746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5AD7358-537F-45BF-9041-2E41019B1DFC}">
      <dgm:prSet/>
      <dgm:spPr>
        <a:solidFill>
          <a:srgbClr val="0069B4"/>
        </a:solidFill>
      </dgm:spPr>
      <dgm:t>
        <a:bodyPr/>
        <a:lstStyle/>
        <a:p>
          <a:pPr>
            <a:buFont typeface="Symbol" panose="05050102010706020507" pitchFamily="18" charset="2"/>
            <a:buChar char=""/>
          </a:pPr>
          <a:r>
            <a:rPr lang="de-DE" b="1" u="sng"/>
            <a:t>Herren</a:t>
          </a:r>
          <a:endParaRPr lang="de-DE"/>
        </a:p>
      </dgm:t>
    </dgm:pt>
    <dgm:pt modelId="{F5E79117-9522-4B3A-8C01-7072D4BF45FE}" type="parTrans" cxnId="{3DF4DE2A-AFB3-4738-A014-45CE6240455E}">
      <dgm:prSet/>
      <dgm:spPr/>
      <dgm:t>
        <a:bodyPr/>
        <a:lstStyle/>
        <a:p>
          <a:endParaRPr lang="de-DE"/>
        </a:p>
      </dgm:t>
    </dgm:pt>
    <dgm:pt modelId="{F57CC6C2-32B5-42B5-84E3-CDEFD0EA8801}" type="sibTrans" cxnId="{3DF4DE2A-AFB3-4738-A014-45CE6240455E}">
      <dgm:prSet/>
      <dgm:spPr/>
      <dgm:t>
        <a:bodyPr/>
        <a:lstStyle/>
        <a:p>
          <a:endParaRPr lang="de-DE"/>
        </a:p>
      </dgm:t>
    </dgm:pt>
    <dgm:pt modelId="{FBD3F428-227D-461C-A828-094515836234}">
      <dgm:prSet/>
      <dgm:spPr/>
      <dgm:t>
        <a:bodyPr/>
        <a:lstStyle/>
        <a:p>
          <a:pPr>
            <a:buFont typeface="Courier New" panose="02070309020205020404" pitchFamily="49" charset="0"/>
            <a:buChar char="o"/>
          </a:pPr>
          <a:r>
            <a:rPr lang="de-DE" b="0" i="0" u="none"/>
            <a:t>Regionalliga Bayern</a:t>
          </a:r>
        </a:p>
      </dgm:t>
    </dgm:pt>
    <dgm:pt modelId="{8E9A6FBC-C808-44E7-B203-1BDD10250A15}" type="parTrans" cxnId="{A43000E8-936A-4B81-91BD-6BBEF46218E2}">
      <dgm:prSet/>
      <dgm:spPr/>
      <dgm:t>
        <a:bodyPr/>
        <a:lstStyle/>
        <a:p>
          <a:endParaRPr lang="de-DE"/>
        </a:p>
      </dgm:t>
    </dgm:pt>
    <dgm:pt modelId="{A43B33D6-2343-49E3-BBA5-A7B007608D4C}" type="sibTrans" cxnId="{A43000E8-936A-4B81-91BD-6BBEF46218E2}">
      <dgm:prSet/>
      <dgm:spPr/>
      <dgm:t>
        <a:bodyPr/>
        <a:lstStyle/>
        <a:p>
          <a:endParaRPr lang="de-DE"/>
        </a:p>
      </dgm:t>
    </dgm:pt>
    <dgm:pt modelId="{2E389E61-F525-4C32-8F7F-DE5EACA78EF2}">
      <dgm:prSet/>
      <dgm:spPr/>
      <dgm:t>
        <a:bodyPr/>
        <a:lstStyle/>
        <a:p>
          <a:pPr>
            <a:buFont typeface="Courier New" panose="02070309020205020404" pitchFamily="49" charset="0"/>
            <a:buChar char="o"/>
          </a:pPr>
          <a:r>
            <a:rPr lang="de-DE" b="0" i="0" u="none" dirty="0"/>
            <a:t>Bayernliga</a:t>
          </a:r>
        </a:p>
      </dgm:t>
    </dgm:pt>
    <dgm:pt modelId="{8BC71816-C6ED-426C-B2AE-0E2852450BA6}" type="parTrans" cxnId="{782D867A-685D-4B17-81FF-623ABBC2E558}">
      <dgm:prSet/>
      <dgm:spPr/>
      <dgm:t>
        <a:bodyPr/>
        <a:lstStyle/>
        <a:p>
          <a:endParaRPr lang="de-DE"/>
        </a:p>
      </dgm:t>
    </dgm:pt>
    <dgm:pt modelId="{38979E97-D7A2-49AF-81D1-008CE72B9D30}" type="sibTrans" cxnId="{782D867A-685D-4B17-81FF-623ABBC2E558}">
      <dgm:prSet/>
      <dgm:spPr/>
      <dgm:t>
        <a:bodyPr/>
        <a:lstStyle/>
        <a:p>
          <a:endParaRPr lang="de-DE"/>
        </a:p>
      </dgm:t>
    </dgm:pt>
    <dgm:pt modelId="{EE0DE237-11B2-4C02-BD51-34952C67510A}">
      <dgm:prSet/>
      <dgm:spPr/>
      <dgm:t>
        <a:bodyPr/>
        <a:lstStyle/>
        <a:p>
          <a:pPr>
            <a:buFont typeface="Courier New" panose="02070309020205020404" pitchFamily="49" charset="0"/>
            <a:buChar char="o"/>
          </a:pPr>
          <a:r>
            <a:rPr lang="de-DE" b="0" i="0" u="none"/>
            <a:t>Toto-Pokalspiele auf Verbandsebene</a:t>
          </a:r>
        </a:p>
      </dgm:t>
    </dgm:pt>
    <dgm:pt modelId="{0D070C5C-C693-49D3-B4B8-B1544AB2790A}" type="parTrans" cxnId="{7614EF3A-0B1C-4EC0-84BE-C8C5E151ACAC}">
      <dgm:prSet/>
      <dgm:spPr/>
      <dgm:t>
        <a:bodyPr/>
        <a:lstStyle/>
        <a:p>
          <a:endParaRPr lang="de-DE"/>
        </a:p>
      </dgm:t>
    </dgm:pt>
    <dgm:pt modelId="{27BEF7D8-D269-4505-A6E8-6CA26D7D7370}" type="sibTrans" cxnId="{7614EF3A-0B1C-4EC0-84BE-C8C5E151ACAC}">
      <dgm:prSet/>
      <dgm:spPr/>
      <dgm:t>
        <a:bodyPr/>
        <a:lstStyle/>
        <a:p>
          <a:endParaRPr lang="de-DE"/>
        </a:p>
      </dgm:t>
    </dgm:pt>
    <dgm:pt modelId="{3B626227-F8D8-4849-B72D-7C92ECCC7B0A}">
      <dgm:prSet/>
      <dgm:spPr/>
      <dgm:t>
        <a:bodyPr/>
        <a:lstStyle/>
        <a:p>
          <a:pPr>
            <a:buFont typeface="Courier New" panose="02070309020205020404" pitchFamily="49" charset="0"/>
            <a:buChar char="o"/>
          </a:pPr>
          <a:r>
            <a:rPr lang="de-DE" b="0" i="0" u="none"/>
            <a:t>Freundschaftsspiele mit Beteiligung von Mannschaften der 1. und 2. Bundesliga, 3. Liga, Regional- und Bayernligisten</a:t>
          </a:r>
        </a:p>
      </dgm:t>
    </dgm:pt>
    <dgm:pt modelId="{B8F0757C-E067-41A2-B00B-900E0BB7BA77}" type="parTrans" cxnId="{7C03D9C8-16E1-4946-B59D-683C9FF13BC6}">
      <dgm:prSet/>
      <dgm:spPr/>
      <dgm:t>
        <a:bodyPr/>
        <a:lstStyle/>
        <a:p>
          <a:endParaRPr lang="de-DE"/>
        </a:p>
      </dgm:t>
    </dgm:pt>
    <dgm:pt modelId="{0670403B-C8EE-4E75-BABC-3C9011206A44}" type="sibTrans" cxnId="{7C03D9C8-16E1-4946-B59D-683C9FF13BC6}">
      <dgm:prSet/>
      <dgm:spPr/>
      <dgm:t>
        <a:bodyPr/>
        <a:lstStyle/>
        <a:p>
          <a:endParaRPr lang="de-DE"/>
        </a:p>
      </dgm:t>
    </dgm:pt>
    <dgm:pt modelId="{2BB558CE-6514-448E-957A-90611D27BD22}">
      <dgm:prSet/>
      <dgm:spPr>
        <a:solidFill>
          <a:srgbClr val="0069B4"/>
        </a:solidFill>
      </dgm:spPr>
      <dgm:t>
        <a:bodyPr/>
        <a:lstStyle/>
        <a:p>
          <a:pPr>
            <a:buFont typeface="Symbol" panose="05050102010706020507" pitchFamily="18" charset="2"/>
            <a:buChar char=""/>
          </a:pPr>
          <a:r>
            <a:rPr lang="de-DE" b="1" u="sng"/>
            <a:t>Frauen</a:t>
          </a:r>
          <a:endParaRPr lang="de-DE"/>
        </a:p>
      </dgm:t>
    </dgm:pt>
    <dgm:pt modelId="{39B34CD9-0644-4CD2-B70F-8484FF439AAA}" type="parTrans" cxnId="{E562EFB2-A6D0-4681-816E-177547365A24}">
      <dgm:prSet/>
      <dgm:spPr/>
      <dgm:t>
        <a:bodyPr/>
        <a:lstStyle/>
        <a:p>
          <a:endParaRPr lang="de-DE"/>
        </a:p>
      </dgm:t>
    </dgm:pt>
    <dgm:pt modelId="{6DB4F840-949F-44B1-8301-6F057578B4BD}" type="sibTrans" cxnId="{E562EFB2-A6D0-4681-816E-177547365A24}">
      <dgm:prSet/>
      <dgm:spPr/>
      <dgm:t>
        <a:bodyPr/>
        <a:lstStyle/>
        <a:p>
          <a:endParaRPr lang="de-DE"/>
        </a:p>
      </dgm:t>
    </dgm:pt>
    <dgm:pt modelId="{6A8F4605-9CCF-4134-A4C9-C438505A356C}">
      <dgm:prSet/>
      <dgm:spPr/>
      <dgm:t>
        <a:bodyPr/>
        <a:lstStyle/>
        <a:p>
          <a:pPr>
            <a:buFont typeface="Courier New" panose="02070309020205020404" pitchFamily="49" charset="0"/>
            <a:buChar char="o"/>
          </a:pPr>
          <a:r>
            <a:rPr lang="de-DE" b="0" i="0" u="none"/>
            <a:t>Pokalspiele auf Verbandsebene</a:t>
          </a:r>
        </a:p>
      </dgm:t>
    </dgm:pt>
    <dgm:pt modelId="{33065D86-7F7F-4516-B0CA-5A867868D012}" type="parTrans" cxnId="{9DA45BCB-5A6C-4271-859F-E39A0A448FAE}">
      <dgm:prSet/>
      <dgm:spPr/>
      <dgm:t>
        <a:bodyPr/>
        <a:lstStyle/>
        <a:p>
          <a:endParaRPr lang="de-DE"/>
        </a:p>
      </dgm:t>
    </dgm:pt>
    <dgm:pt modelId="{BD7BE522-7D12-48E5-8DBF-9C966DE9B99C}" type="sibTrans" cxnId="{9DA45BCB-5A6C-4271-859F-E39A0A448FAE}">
      <dgm:prSet/>
      <dgm:spPr/>
      <dgm:t>
        <a:bodyPr/>
        <a:lstStyle/>
        <a:p>
          <a:endParaRPr lang="de-DE"/>
        </a:p>
      </dgm:t>
    </dgm:pt>
    <dgm:pt modelId="{CC5C0F4F-ECD1-48DA-8AD9-AF0F478031A3}">
      <dgm:prSet/>
      <dgm:spPr/>
      <dgm:t>
        <a:bodyPr/>
        <a:lstStyle/>
        <a:p>
          <a:pPr>
            <a:buFont typeface="Courier New" panose="02070309020205020404" pitchFamily="49" charset="0"/>
            <a:buChar char="o"/>
          </a:pPr>
          <a:r>
            <a:rPr lang="de-DE" b="0" i="0" u="none"/>
            <a:t>Freundschaftsspiele mit Bundes- und Regionalligisten</a:t>
          </a:r>
        </a:p>
      </dgm:t>
    </dgm:pt>
    <dgm:pt modelId="{EC9E30CA-E7F6-4A82-A0A6-92EB65EB55AA}" type="parTrans" cxnId="{7B055A76-0CB5-4E42-B13F-6686109F9A82}">
      <dgm:prSet/>
      <dgm:spPr/>
      <dgm:t>
        <a:bodyPr/>
        <a:lstStyle/>
        <a:p>
          <a:endParaRPr lang="de-DE"/>
        </a:p>
      </dgm:t>
    </dgm:pt>
    <dgm:pt modelId="{FA551BEA-7B25-48E8-962D-3E26A6D60690}" type="sibTrans" cxnId="{7B055A76-0CB5-4E42-B13F-6686109F9A82}">
      <dgm:prSet/>
      <dgm:spPr/>
      <dgm:t>
        <a:bodyPr/>
        <a:lstStyle/>
        <a:p>
          <a:endParaRPr lang="de-DE"/>
        </a:p>
      </dgm:t>
    </dgm:pt>
    <dgm:pt modelId="{C922203E-0DA0-4092-9ECC-53DE3D4E797E}">
      <dgm:prSet/>
      <dgm:spPr>
        <a:solidFill>
          <a:srgbClr val="0069B4"/>
        </a:solidFill>
      </dgm:spPr>
      <dgm:t>
        <a:bodyPr/>
        <a:lstStyle/>
        <a:p>
          <a:pPr>
            <a:buFont typeface="Symbol" panose="05050102010706020507" pitchFamily="18" charset="2"/>
            <a:buChar char=""/>
          </a:pPr>
          <a:r>
            <a:rPr lang="de-DE" b="1" u="sng"/>
            <a:t>Junioren / Juniorinnen</a:t>
          </a:r>
          <a:endParaRPr lang="de-DE"/>
        </a:p>
      </dgm:t>
    </dgm:pt>
    <dgm:pt modelId="{D46C0D3F-6EF7-407C-9D3F-459BA2B9604A}" type="parTrans" cxnId="{5DDBD003-E6BD-42D5-9977-B83FF3A3228C}">
      <dgm:prSet/>
      <dgm:spPr/>
      <dgm:t>
        <a:bodyPr/>
        <a:lstStyle/>
        <a:p>
          <a:endParaRPr lang="de-DE"/>
        </a:p>
      </dgm:t>
    </dgm:pt>
    <dgm:pt modelId="{AFCAE4CF-0FDD-4D0C-8728-365B0B1F316D}" type="sibTrans" cxnId="{5DDBD003-E6BD-42D5-9977-B83FF3A3228C}">
      <dgm:prSet/>
      <dgm:spPr/>
      <dgm:t>
        <a:bodyPr/>
        <a:lstStyle/>
        <a:p>
          <a:endParaRPr lang="de-DE"/>
        </a:p>
      </dgm:t>
    </dgm:pt>
    <dgm:pt modelId="{9A0AEA34-B800-4B6F-8663-43C363776FAA}">
      <dgm:prSet/>
      <dgm:spPr/>
      <dgm:t>
        <a:bodyPr/>
        <a:lstStyle/>
        <a:p>
          <a:pPr>
            <a:buFont typeface="Courier New" panose="02070309020205020404" pitchFamily="49" charset="0"/>
            <a:buChar char="o"/>
          </a:pPr>
          <a:r>
            <a:rPr lang="de-DE" b="0" i="0" u="none"/>
            <a:t>Freundschaftsspiele mit Bundesligisten</a:t>
          </a:r>
        </a:p>
      </dgm:t>
    </dgm:pt>
    <dgm:pt modelId="{E9838B83-69B8-446C-8DD3-FE59FA2EC3EC}" type="parTrans" cxnId="{4B4686FB-3247-4368-A088-D1BD76A85CE4}">
      <dgm:prSet/>
      <dgm:spPr/>
      <dgm:t>
        <a:bodyPr/>
        <a:lstStyle/>
        <a:p>
          <a:endParaRPr lang="de-DE"/>
        </a:p>
      </dgm:t>
    </dgm:pt>
    <dgm:pt modelId="{4E9E787A-A0D9-4E7D-8A9C-82FD1E28D205}" type="sibTrans" cxnId="{4B4686FB-3247-4368-A088-D1BD76A85CE4}">
      <dgm:prSet/>
      <dgm:spPr/>
      <dgm:t>
        <a:bodyPr/>
        <a:lstStyle/>
        <a:p>
          <a:endParaRPr lang="de-DE"/>
        </a:p>
      </dgm:t>
    </dgm:pt>
    <dgm:pt modelId="{B43C5E2C-578D-4983-A020-81E0CACC02CA}" type="pres">
      <dgm:prSet presAssocID="{12E56433-F37F-4431-A8A1-668F5D07465F}" presName="Name0" presStyleCnt="0">
        <dgm:presLayoutVars>
          <dgm:dir/>
          <dgm:animLvl val="lvl"/>
          <dgm:resizeHandles val="exact"/>
        </dgm:presLayoutVars>
      </dgm:prSet>
      <dgm:spPr/>
    </dgm:pt>
    <dgm:pt modelId="{AB2ACD19-6A33-4F70-B9FE-9507823D221B}" type="pres">
      <dgm:prSet presAssocID="{F5AD7358-537F-45BF-9041-2E41019B1DFC}" presName="composite" presStyleCnt="0"/>
      <dgm:spPr/>
    </dgm:pt>
    <dgm:pt modelId="{EA8E3596-E23A-45A6-8E7E-BA220142710F}" type="pres">
      <dgm:prSet presAssocID="{F5AD7358-537F-45BF-9041-2E41019B1DFC}" presName="parTx" presStyleLbl="alignNode1" presStyleIdx="0" presStyleCnt="3">
        <dgm:presLayoutVars>
          <dgm:chMax val="0"/>
          <dgm:chPref val="0"/>
          <dgm:bulletEnabled val="1"/>
        </dgm:presLayoutVars>
      </dgm:prSet>
      <dgm:spPr/>
    </dgm:pt>
    <dgm:pt modelId="{FAAFD1B0-7D1A-462D-9301-0F5185FFCD16}" type="pres">
      <dgm:prSet presAssocID="{F5AD7358-537F-45BF-9041-2E41019B1DFC}" presName="desTx" presStyleLbl="alignAccFollowNode1" presStyleIdx="0" presStyleCnt="3">
        <dgm:presLayoutVars>
          <dgm:bulletEnabled val="1"/>
        </dgm:presLayoutVars>
      </dgm:prSet>
      <dgm:spPr/>
    </dgm:pt>
    <dgm:pt modelId="{41F95F63-7428-4E52-979E-2CC55CAEC1A3}" type="pres">
      <dgm:prSet presAssocID="{F57CC6C2-32B5-42B5-84E3-CDEFD0EA8801}" presName="space" presStyleCnt="0"/>
      <dgm:spPr/>
    </dgm:pt>
    <dgm:pt modelId="{0F9A5BBC-7AB0-447F-A9D3-8BE645767870}" type="pres">
      <dgm:prSet presAssocID="{2BB558CE-6514-448E-957A-90611D27BD22}" presName="composite" presStyleCnt="0"/>
      <dgm:spPr/>
    </dgm:pt>
    <dgm:pt modelId="{3188BA00-A6C8-4C56-B758-8CF0A69A650B}" type="pres">
      <dgm:prSet presAssocID="{2BB558CE-6514-448E-957A-90611D27BD22}" presName="parTx" presStyleLbl="alignNode1" presStyleIdx="1" presStyleCnt="3">
        <dgm:presLayoutVars>
          <dgm:chMax val="0"/>
          <dgm:chPref val="0"/>
          <dgm:bulletEnabled val="1"/>
        </dgm:presLayoutVars>
      </dgm:prSet>
      <dgm:spPr/>
    </dgm:pt>
    <dgm:pt modelId="{356393AB-CF56-4D21-9136-DC99F7EBD294}" type="pres">
      <dgm:prSet presAssocID="{2BB558CE-6514-448E-957A-90611D27BD22}" presName="desTx" presStyleLbl="alignAccFollowNode1" presStyleIdx="1" presStyleCnt="3">
        <dgm:presLayoutVars>
          <dgm:bulletEnabled val="1"/>
        </dgm:presLayoutVars>
      </dgm:prSet>
      <dgm:spPr/>
    </dgm:pt>
    <dgm:pt modelId="{41D4CF71-2B45-432E-BA1F-E0C8DFD178DA}" type="pres">
      <dgm:prSet presAssocID="{6DB4F840-949F-44B1-8301-6F057578B4BD}" presName="space" presStyleCnt="0"/>
      <dgm:spPr/>
    </dgm:pt>
    <dgm:pt modelId="{619940B1-5404-4234-9FE2-075C50FBEFAA}" type="pres">
      <dgm:prSet presAssocID="{C922203E-0DA0-4092-9ECC-53DE3D4E797E}" presName="composite" presStyleCnt="0"/>
      <dgm:spPr/>
    </dgm:pt>
    <dgm:pt modelId="{6EDFA0D7-B006-466E-82E3-79712FE4657F}" type="pres">
      <dgm:prSet presAssocID="{C922203E-0DA0-4092-9ECC-53DE3D4E797E}" presName="parTx" presStyleLbl="alignNode1" presStyleIdx="2" presStyleCnt="3">
        <dgm:presLayoutVars>
          <dgm:chMax val="0"/>
          <dgm:chPref val="0"/>
          <dgm:bulletEnabled val="1"/>
        </dgm:presLayoutVars>
      </dgm:prSet>
      <dgm:spPr/>
    </dgm:pt>
    <dgm:pt modelId="{3ED8791E-1F6B-4E98-9655-29DD9B5BF5DE}" type="pres">
      <dgm:prSet presAssocID="{C922203E-0DA0-4092-9ECC-53DE3D4E797E}" presName="desTx" presStyleLbl="alignAccFollowNode1" presStyleIdx="2" presStyleCnt="3">
        <dgm:presLayoutVars>
          <dgm:bulletEnabled val="1"/>
        </dgm:presLayoutVars>
      </dgm:prSet>
      <dgm:spPr/>
    </dgm:pt>
  </dgm:ptLst>
  <dgm:cxnLst>
    <dgm:cxn modelId="{5DDBD003-E6BD-42D5-9977-B83FF3A3228C}" srcId="{12E56433-F37F-4431-A8A1-668F5D07465F}" destId="{C922203E-0DA0-4092-9ECC-53DE3D4E797E}" srcOrd="2" destOrd="0" parTransId="{D46C0D3F-6EF7-407C-9D3F-459BA2B9604A}" sibTransId="{AFCAE4CF-0FDD-4D0C-8728-365B0B1F316D}"/>
    <dgm:cxn modelId="{3DF4DE2A-AFB3-4738-A014-45CE6240455E}" srcId="{12E56433-F37F-4431-A8A1-668F5D07465F}" destId="{F5AD7358-537F-45BF-9041-2E41019B1DFC}" srcOrd="0" destOrd="0" parTransId="{F5E79117-9522-4B3A-8C01-7072D4BF45FE}" sibTransId="{F57CC6C2-32B5-42B5-84E3-CDEFD0EA8801}"/>
    <dgm:cxn modelId="{B076C439-4D63-402F-A58F-3B6B427A29B7}" type="presOf" srcId="{C922203E-0DA0-4092-9ECC-53DE3D4E797E}" destId="{6EDFA0D7-B006-466E-82E3-79712FE4657F}" srcOrd="0" destOrd="0" presId="urn:microsoft.com/office/officeart/2005/8/layout/hList1"/>
    <dgm:cxn modelId="{7614EF3A-0B1C-4EC0-84BE-C8C5E151ACAC}" srcId="{F5AD7358-537F-45BF-9041-2E41019B1DFC}" destId="{EE0DE237-11B2-4C02-BD51-34952C67510A}" srcOrd="2" destOrd="0" parTransId="{0D070C5C-C693-49D3-B4B8-B1544AB2790A}" sibTransId="{27BEF7D8-D269-4505-A6E8-6CA26D7D7370}"/>
    <dgm:cxn modelId="{83AB005B-A85B-4F3E-8C68-4F7A76FF8D91}" type="presOf" srcId="{FBD3F428-227D-461C-A828-094515836234}" destId="{FAAFD1B0-7D1A-462D-9301-0F5185FFCD16}" srcOrd="0" destOrd="0" presId="urn:microsoft.com/office/officeart/2005/8/layout/hList1"/>
    <dgm:cxn modelId="{52D26343-B552-43DB-BAE0-42886D752564}" type="presOf" srcId="{3B626227-F8D8-4849-B72D-7C92ECCC7B0A}" destId="{FAAFD1B0-7D1A-462D-9301-0F5185FFCD16}" srcOrd="0" destOrd="3" presId="urn:microsoft.com/office/officeart/2005/8/layout/hList1"/>
    <dgm:cxn modelId="{E7AEA044-813C-4287-BA00-F171F3FE17C8}" type="presOf" srcId="{9A0AEA34-B800-4B6F-8663-43C363776FAA}" destId="{3ED8791E-1F6B-4E98-9655-29DD9B5BF5DE}" srcOrd="0" destOrd="0" presId="urn:microsoft.com/office/officeart/2005/8/layout/hList1"/>
    <dgm:cxn modelId="{10518475-FEBB-4513-9C2A-D25D81B8F5CD}" type="presOf" srcId="{12E56433-F37F-4431-A8A1-668F5D07465F}" destId="{B43C5E2C-578D-4983-A020-81E0CACC02CA}" srcOrd="0" destOrd="0" presId="urn:microsoft.com/office/officeart/2005/8/layout/hList1"/>
    <dgm:cxn modelId="{7B055A76-0CB5-4E42-B13F-6686109F9A82}" srcId="{2BB558CE-6514-448E-957A-90611D27BD22}" destId="{CC5C0F4F-ECD1-48DA-8AD9-AF0F478031A3}" srcOrd="1" destOrd="0" parTransId="{EC9E30CA-E7F6-4A82-A0A6-92EB65EB55AA}" sibTransId="{FA551BEA-7B25-48E8-962D-3E26A6D60690}"/>
    <dgm:cxn modelId="{782D867A-685D-4B17-81FF-623ABBC2E558}" srcId="{F5AD7358-537F-45BF-9041-2E41019B1DFC}" destId="{2E389E61-F525-4C32-8F7F-DE5EACA78EF2}" srcOrd="1" destOrd="0" parTransId="{8BC71816-C6ED-426C-B2AE-0E2852450BA6}" sibTransId="{38979E97-D7A2-49AF-81D1-008CE72B9D30}"/>
    <dgm:cxn modelId="{2DBDE45A-8D32-4173-9BAA-63A5103CB33F}" type="presOf" srcId="{EE0DE237-11B2-4C02-BD51-34952C67510A}" destId="{FAAFD1B0-7D1A-462D-9301-0F5185FFCD16}" srcOrd="0" destOrd="2" presId="urn:microsoft.com/office/officeart/2005/8/layout/hList1"/>
    <dgm:cxn modelId="{B505A97F-EA5A-4D54-B23D-C7B900427759}" type="presOf" srcId="{F5AD7358-537F-45BF-9041-2E41019B1DFC}" destId="{EA8E3596-E23A-45A6-8E7E-BA220142710F}" srcOrd="0" destOrd="0" presId="urn:microsoft.com/office/officeart/2005/8/layout/hList1"/>
    <dgm:cxn modelId="{7A39E393-8CA4-45B2-8B47-012BAF8569B7}" type="presOf" srcId="{6A8F4605-9CCF-4134-A4C9-C438505A356C}" destId="{356393AB-CF56-4D21-9136-DC99F7EBD294}" srcOrd="0" destOrd="0" presId="urn:microsoft.com/office/officeart/2005/8/layout/hList1"/>
    <dgm:cxn modelId="{800DD3A6-3534-4BEF-A40A-D4C3E78BB1BC}" type="presOf" srcId="{2E389E61-F525-4C32-8F7F-DE5EACA78EF2}" destId="{FAAFD1B0-7D1A-462D-9301-0F5185FFCD16}" srcOrd="0" destOrd="1" presId="urn:microsoft.com/office/officeart/2005/8/layout/hList1"/>
    <dgm:cxn modelId="{E562EFB2-A6D0-4681-816E-177547365A24}" srcId="{12E56433-F37F-4431-A8A1-668F5D07465F}" destId="{2BB558CE-6514-448E-957A-90611D27BD22}" srcOrd="1" destOrd="0" parTransId="{39B34CD9-0644-4CD2-B70F-8484FF439AAA}" sibTransId="{6DB4F840-949F-44B1-8301-6F057578B4BD}"/>
    <dgm:cxn modelId="{7C03D9C8-16E1-4946-B59D-683C9FF13BC6}" srcId="{F5AD7358-537F-45BF-9041-2E41019B1DFC}" destId="{3B626227-F8D8-4849-B72D-7C92ECCC7B0A}" srcOrd="3" destOrd="0" parTransId="{B8F0757C-E067-41A2-B00B-900E0BB7BA77}" sibTransId="{0670403B-C8EE-4E75-BABC-3C9011206A44}"/>
    <dgm:cxn modelId="{9DA45BCB-5A6C-4271-859F-E39A0A448FAE}" srcId="{2BB558CE-6514-448E-957A-90611D27BD22}" destId="{6A8F4605-9CCF-4134-A4C9-C438505A356C}" srcOrd="0" destOrd="0" parTransId="{33065D86-7F7F-4516-B0CA-5A867868D012}" sibTransId="{BD7BE522-7D12-48E5-8DBF-9C966DE9B99C}"/>
    <dgm:cxn modelId="{56666EDC-7C33-407C-ACBF-00500638F538}" type="presOf" srcId="{2BB558CE-6514-448E-957A-90611D27BD22}" destId="{3188BA00-A6C8-4C56-B758-8CF0A69A650B}" srcOrd="0" destOrd="0" presId="urn:microsoft.com/office/officeart/2005/8/layout/hList1"/>
    <dgm:cxn modelId="{3D9ABCDD-FDA9-4FBF-A168-8DA214E0DE90}" type="presOf" srcId="{CC5C0F4F-ECD1-48DA-8AD9-AF0F478031A3}" destId="{356393AB-CF56-4D21-9136-DC99F7EBD294}" srcOrd="0" destOrd="1" presId="urn:microsoft.com/office/officeart/2005/8/layout/hList1"/>
    <dgm:cxn modelId="{A43000E8-936A-4B81-91BD-6BBEF46218E2}" srcId="{F5AD7358-537F-45BF-9041-2E41019B1DFC}" destId="{FBD3F428-227D-461C-A828-094515836234}" srcOrd="0" destOrd="0" parTransId="{8E9A6FBC-C808-44E7-B203-1BDD10250A15}" sibTransId="{A43B33D6-2343-49E3-BBA5-A7B007608D4C}"/>
    <dgm:cxn modelId="{4B4686FB-3247-4368-A088-D1BD76A85CE4}" srcId="{C922203E-0DA0-4092-9ECC-53DE3D4E797E}" destId="{9A0AEA34-B800-4B6F-8663-43C363776FAA}" srcOrd="0" destOrd="0" parTransId="{E9838B83-69B8-446C-8DD3-FE59FA2EC3EC}" sibTransId="{4E9E787A-A0D9-4E7D-8A9C-82FD1E28D205}"/>
    <dgm:cxn modelId="{36427BC0-8A82-4A27-9E72-DB762EF07DB0}" type="presParOf" srcId="{B43C5E2C-578D-4983-A020-81E0CACC02CA}" destId="{AB2ACD19-6A33-4F70-B9FE-9507823D221B}" srcOrd="0" destOrd="0" presId="urn:microsoft.com/office/officeart/2005/8/layout/hList1"/>
    <dgm:cxn modelId="{DA1B8EB3-134D-4488-8809-E8F4A0367BE4}" type="presParOf" srcId="{AB2ACD19-6A33-4F70-B9FE-9507823D221B}" destId="{EA8E3596-E23A-45A6-8E7E-BA220142710F}" srcOrd="0" destOrd="0" presId="urn:microsoft.com/office/officeart/2005/8/layout/hList1"/>
    <dgm:cxn modelId="{097E73DB-1739-42A7-BCCE-C6AFC25582E6}" type="presParOf" srcId="{AB2ACD19-6A33-4F70-B9FE-9507823D221B}" destId="{FAAFD1B0-7D1A-462D-9301-0F5185FFCD16}" srcOrd="1" destOrd="0" presId="urn:microsoft.com/office/officeart/2005/8/layout/hList1"/>
    <dgm:cxn modelId="{E00222A2-F2F7-4EFA-9576-EB25FAEECE78}" type="presParOf" srcId="{B43C5E2C-578D-4983-A020-81E0CACC02CA}" destId="{41F95F63-7428-4E52-979E-2CC55CAEC1A3}" srcOrd="1" destOrd="0" presId="urn:microsoft.com/office/officeart/2005/8/layout/hList1"/>
    <dgm:cxn modelId="{EE52E553-201A-4444-8EBA-E0007A93F2A5}" type="presParOf" srcId="{B43C5E2C-578D-4983-A020-81E0CACC02CA}" destId="{0F9A5BBC-7AB0-447F-A9D3-8BE645767870}" srcOrd="2" destOrd="0" presId="urn:microsoft.com/office/officeart/2005/8/layout/hList1"/>
    <dgm:cxn modelId="{2381D58B-2BE1-47B5-AD03-8BAB97F0AF1A}" type="presParOf" srcId="{0F9A5BBC-7AB0-447F-A9D3-8BE645767870}" destId="{3188BA00-A6C8-4C56-B758-8CF0A69A650B}" srcOrd="0" destOrd="0" presId="urn:microsoft.com/office/officeart/2005/8/layout/hList1"/>
    <dgm:cxn modelId="{7FDB41EE-B64C-4B79-AB16-35B7391F845A}" type="presParOf" srcId="{0F9A5BBC-7AB0-447F-A9D3-8BE645767870}" destId="{356393AB-CF56-4D21-9136-DC99F7EBD294}" srcOrd="1" destOrd="0" presId="urn:microsoft.com/office/officeart/2005/8/layout/hList1"/>
    <dgm:cxn modelId="{50B4D297-4BC4-49B9-AF23-1644927ECBB3}" type="presParOf" srcId="{B43C5E2C-578D-4983-A020-81E0CACC02CA}" destId="{41D4CF71-2B45-432E-BA1F-E0C8DFD178DA}" srcOrd="3" destOrd="0" presId="urn:microsoft.com/office/officeart/2005/8/layout/hList1"/>
    <dgm:cxn modelId="{3772AA7B-4CF5-4EB9-8619-6294E5AD8822}" type="presParOf" srcId="{B43C5E2C-578D-4983-A020-81E0CACC02CA}" destId="{619940B1-5404-4234-9FE2-075C50FBEFAA}" srcOrd="4" destOrd="0" presId="urn:microsoft.com/office/officeart/2005/8/layout/hList1"/>
    <dgm:cxn modelId="{09DDC57C-95AF-41BC-85E1-AD8EDBD2DEDB}" type="presParOf" srcId="{619940B1-5404-4234-9FE2-075C50FBEFAA}" destId="{6EDFA0D7-B006-466E-82E3-79712FE4657F}" srcOrd="0" destOrd="0" presId="urn:microsoft.com/office/officeart/2005/8/layout/hList1"/>
    <dgm:cxn modelId="{4A046836-DA96-4AF8-9FF8-A32A4E831621}" type="presParOf" srcId="{619940B1-5404-4234-9FE2-075C50FBEFAA}" destId="{3ED8791E-1F6B-4E98-9655-29DD9B5BF5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96DA9-3ADB-4F94-8271-ADBDF055B9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5D4652D9-0AE7-4C57-8E80-7E382FC390FA}">
      <dgm:prSet phldrT="[Text]"/>
      <dgm:spPr>
        <a:solidFill>
          <a:srgbClr val="0069B4"/>
        </a:solidFill>
        <a:ln>
          <a:solidFill>
            <a:srgbClr val="0069B4"/>
          </a:solidFill>
        </a:ln>
      </dgm:spPr>
      <dgm:t>
        <a:bodyPr/>
        <a:lstStyle/>
        <a:p>
          <a:r>
            <a:rPr lang="de-DE" dirty="0"/>
            <a:t>VW als Einstieg</a:t>
          </a:r>
        </a:p>
      </dgm:t>
    </dgm:pt>
    <dgm:pt modelId="{36B3A0E9-1A26-470E-B925-B2DEA2BE40C5}" type="parTrans" cxnId="{C0C285EC-4452-40D1-B8F9-D2E0D6946CD2}">
      <dgm:prSet/>
      <dgm:spPr/>
      <dgm:t>
        <a:bodyPr/>
        <a:lstStyle/>
        <a:p>
          <a:endParaRPr lang="de-DE"/>
        </a:p>
      </dgm:t>
    </dgm:pt>
    <dgm:pt modelId="{FA96C87B-D2F5-4F90-8DE6-BEBB7DD388BE}" type="sibTrans" cxnId="{C0C285EC-4452-40D1-B8F9-D2E0D6946CD2}">
      <dgm:prSet/>
      <dgm:spPr/>
      <dgm:t>
        <a:bodyPr/>
        <a:lstStyle/>
        <a:p>
          <a:endParaRPr lang="de-DE"/>
        </a:p>
      </dgm:t>
    </dgm:pt>
    <dgm:pt modelId="{4455E229-E8FF-4FE6-8A04-392C776DEDF6}">
      <dgm:prSet phldrT="[Text]"/>
      <dgm:spPr>
        <a:solidFill>
          <a:srgbClr val="0069B4"/>
        </a:solidFill>
        <a:ln>
          <a:solidFill>
            <a:srgbClr val="0069B4"/>
          </a:solidFill>
        </a:ln>
      </dgm:spPr>
      <dgm:t>
        <a:bodyPr/>
        <a:lstStyle/>
        <a:p>
          <a:r>
            <a:rPr lang="de-DE" dirty="0" err="1"/>
            <a:t>FaZ</a:t>
          </a:r>
          <a:r>
            <a:rPr lang="de-DE" dirty="0"/>
            <a:t> als Einstieg</a:t>
          </a:r>
        </a:p>
      </dgm:t>
    </dgm:pt>
    <dgm:pt modelId="{4C020D28-F598-4F27-92EB-552463079B60}" type="parTrans" cxnId="{2A0B389E-E63E-43E2-84C8-DC96478EE54D}">
      <dgm:prSet/>
      <dgm:spPr/>
      <dgm:t>
        <a:bodyPr/>
        <a:lstStyle/>
        <a:p>
          <a:endParaRPr lang="de-DE"/>
        </a:p>
      </dgm:t>
    </dgm:pt>
    <dgm:pt modelId="{97DD0062-E2CD-4AB0-8FB1-C1E60BDBE518}" type="sibTrans" cxnId="{2A0B389E-E63E-43E2-84C8-DC96478EE54D}">
      <dgm:prSet/>
      <dgm:spPr/>
      <dgm:t>
        <a:bodyPr/>
        <a:lstStyle/>
        <a:p>
          <a:endParaRPr lang="de-DE"/>
        </a:p>
      </dgm:t>
    </dgm:pt>
    <dgm:pt modelId="{3F3EA334-FB01-4F2A-88E7-416C8F8F6DF7}">
      <dgm:prSet phldrT="[Text]"/>
      <dgm:spPr>
        <a:solidFill>
          <a:srgbClr val="0069B4"/>
        </a:solidFill>
        <a:ln>
          <a:solidFill>
            <a:srgbClr val="0069B4"/>
          </a:solidFill>
        </a:ln>
      </dgm:spPr>
      <dgm:t>
        <a:bodyPr/>
        <a:lstStyle/>
        <a:p>
          <a:r>
            <a:rPr lang="de-DE" dirty="0" err="1"/>
            <a:t>FaD</a:t>
          </a:r>
          <a:r>
            <a:rPr lang="de-DE" dirty="0"/>
            <a:t> als </a:t>
          </a:r>
          <a:r>
            <a:rPr lang="de-DE" dirty="0" err="1"/>
            <a:t>Einsteig</a:t>
          </a:r>
          <a:endParaRPr lang="de-DE" dirty="0"/>
        </a:p>
      </dgm:t>
    </dgm:pt>
    <dgm:pt modelId="{681A0DE3-076F-4223-8E63-69EFD94C3F4A}" type="parTrans" cxnId="{571CBFF8-555B-4C55-BC59-4AC9DFC2E4A1}">
      <dgm:prSet/>
      <dgm:spPr/>
      <dgm:t>
        <a:bodyPr/>
        <a:lstStyle/>
        <a:p>
          <a:endParaRPr lang="de-DE"/>
        </a:p>
      </dgm:t>
    </dgm:pt>
    <dgm:pt modelId="{F9CDC4D5-5B88-4A0C-A6A4-481535397828}" type="sibTrans" cxnId="{571CBFF8-555B-4C55-BC59-4AC9DFC2E4A1}">
      <dgm:prSet/>
      <dgm:spPr/>
      <dgm:t>
        <a:bodyPr/>
        <a:lstStyle/>
        <a:p>
          <a:endParaRPr lang="de-DE"/>
        </a:p>
      </dgm:t>
    </dgm:pt>
    <dgm:pt modelId="{94449111-4308-4B04-B4D7-A021CBEDA1FB}">
      <dgm:prSet phldrT="[Text]"/>
      <dgm:spPr/>
      <dgm:t>
        <a:bodyPr/>
        <a:lstStyle/>
        <a:p>
          <a:endParaRPr lang="de-DE" dirty="0"/>
        </a:p>
      </dgm:t>
    </dgm:pt>
    <dgm:pt modelId="{66F2F77F-3543-4CCA-91ED-11296299C11B}" type="parTrans" cxnId="{B2372E14-0825-4A13-B651-7397F5E07147}">
      <dgm:prSet/>
      <dgm:spPr/>
      <dgm:t>
        <a:bodyPr/>
        <a:lstStyle/>
        <a:p>
          <a:endParaRPr lang="de-DE"/>
        </a:p>
      </dgm:t>
    </dgm:pt>
    <dgm:pt modelId="{04EFCA78-66CB-413C-ADC0-7A8D79C2F4CB}" type="sibTrans" cxnId="{B2372E14-0825-4A13-B651-7397F5E07147}">
      <dgm:prSet/>
      <dgm:spPr/>
      <dgm:t>
        <a:bodyPr/>
        <a:lstStyle/>
        <a:p>
          <a:endParaRPr lang="de-DE"/>
        </a:p>
      </dgm:t>
    </dgm:pt>
    <dgm:pt modelId="{97F6D675-A5E8-4FDE-BBAB-911B00C6A1BC}">
      <dgm:prSet phldrT="[Text]"/>
      <dgm:spPr/>
      <dgm:t>
        <a:bodyPr/>
        <a:lstStyle/>
        <a:p>
          <a:endParaRPr lang="de-DE" dirty="0"/>
        </a:p>
      </dgm:t>
    </dgm:pt>
    <dgm:pt modelId="{0554797C-1AFC-4639-8CF3-46516C6DC5A7}" type="parTrans" cxnId="{D27942FC-E4A6-4CD1-B526-172C37B098BD}">
      <dgm:prSet/>
      <dgm:spPr/>
      <dgm:t>
        <a:bodyPr/>
        <a:lstStyle/>
        <a:p>
          <a:endParaRPr lang="de-DE"/>
        </a:p>
      </dgm:t>
    </dgm:pt>
    <dgm:pt modelId="{97014D87-514A-4114-9549-7D3D7362D1BA}" type="sibTrans" cxnId="{D27942FC-E4A6-4CD1-B526-172C37B098BD}">
      <dgm:prSet/>
      <dgm:spPr/>
      <dgm:t>
        <a:bodyPr/>
        <a:lstStyle/>
        <a:p>
          <a:endParaRPr lang="de-DE"/>
        </a:p>
      </dgm:t>
    </dgm:pt>
    <dgm:pt modelId="{F5627E08-174B-4145-8FC7-6B65440574D2}">
      <dgm:prSet phldrT="[Text]"/>
      <dgm:spPr/>
      <dgm:t>
        <a:bodyPr/>
        <a:lstStyle/>
        <a:p>
          <a:endParaRPr lang="de-DE" dirty="0"/>
        </a:p>
      </dgm:t>
    </dgm:pt>
    <dgm:pt modelId="{72692ED9-617E-45F1-948F-E69CFF635324}" type="parTrans" cxnId="{5E4B831D-8D83-4392-B6DE-09D7630A116E}">
      <dgm:prSet/>
      <dgm:spPr/>
      <dgm:t>
        <a:bodyPr/>
        <a:lstStyle/>
        <a:p>
          <a:endParaRPr lang="de-DE"/>
        </a:p>
      </dgm:t>
    </dgm:pt>
    <dgm:pt modelId="{887CE58C-BEFD-428A-A975-76A61FC18577}" type="sibTrans" cxnId="{5E4B831D-8D83-4392-B6DE-09D7630A116E}">
      <dgm:prSet/>
      <dgm:spPr/>
      <dgm:t>
        <a:bodyPr/>
        <a:lstStyle/>
        <a:p>
          <a:endParaRPr lang="de-DE"/>
        </a:p>
      </dgm:t>
    </dgm:pt>
    <dgm:pt modelId="{368EA3F5-5DC9-4DE2-B9F2-4A7822EF6BA3}">
      <dgm:prSet phldrT="[Text]"/>
      <dgm:spPr/>
      <dgm:t>
        <a:bodyPr/>
        <a:lstStyle/>
        <a:p>
          <a:endParaRPr lang="de-DE" dirty="0"/>
        </a:p>
      </dgm:t>
    </dgm:pt>
    <dgm:pt modelId="{BCD631F1-D4A8-4DCE-A6A7-83F911809B74}" type="parTrans" cxnId="{A26BA3FB-3D6F-4CC9-9F89-E18C1A2D94BD}">
      <dgm:prSet/>
      <dgm:spPr/>
      <dgm:t>
        <a:bodyPr/>
        <a:lstStyle/>
        <a:p>
          <a:endParaRPr lang="de-DE"/>
        </a:p>
      </dgm:t>
    </dgm:pt>
    <dgm:pt modelId="{85BFE960-E1A3-45B7-8EE5-53FF33B3128B}" type="sibTrans" cxnId="{A26BA3FB-3D6F-4CC9-9F89-E18C1A2D94BD}">
      <dgm:prSet/>
      <dgm:spPr/>
      <dgm:t>
        <a:bodyPr/>
        <a:lstStyle/>
        <a:p>
          <a:endParaRPr lang="de-DE"/>
        </a:p>
      </dgm:t>
    </dgm:pt>
    <dgm:pt modelId="{293A45D4-1B1B-419B-AC02-58BEA2C8E30B}">
      <dgm:prSet phldrT="[Text]"/>
      <dgm:spPr/>
      <dgm:t>
        <a:bodyPr/>
        <a:lstStyle/>
        <a:p>
          <a:endParaRPr lang="de-DE" dirty="0"/>
        </a:p>
      </dgm:t>
    </dgm:pt>
    <dgm:pt modelId="{6A7D625F-3940-4F5F-926F-38844785E405}" type="parTrans" cxnId="{0E9F1CB7-F7D2-4F1E-8B0F-D04DF3EB58F0}">
      <dgm:prSet/>
      <dgm:spPr/>
      <dgm:t>
        <a:bodyPr/>
        <a:lstStyle/>
        <a:p>
          <a:endParaRPr lang="de-DE"/>
        </a:p>
      </dgm:t>
    </dgm:pt>
    <dgm:pt modelId="{77D2BD9A-F1B9-4EAD-BAC2-AE8E08026D56}" type="sibTrans" cxnId="{0E9F1CB7-F7D2-4F1E-8B0F-D04DF3EB58F0}">
      <dgm:prSet/>
      <dgm:spPr/>
      <dgm:t>
        <a:bodyPr/>
        <a:lstStyle/>
        <a:p>
          <a:endParaRPr lang="de-DE"/>
        </a:p>
      </dgm:t>
    </dgm:pt>
    <dgm:pt modelId="{72CD503E-ADE3-433C-B595-2CC4290E90E0}">
      <dgm:prSet phldrT="[Text]"/>
      <dgm:spPr/>
      <dgm:t>
        <a:bodyPr/>
        <a:lstStyle/>
        <a:p>
          <a:endParaRPr lang="de-DE" dirty="0"/>
        </a:p>
      </dgm:t>
    </dgm:pt>
    <dgm:pt modelId="{FC81DFD6-D228-40AF-A9AE-4EFA9644912F}" type="parTrans" cxnId="{5F28B699-A923-46FE-8FC8-AADEE65173FE}">
      <dgm:prSet/>
      <dgm:spPr/>
      <dgm:t>
        <a:bodyPr/>
        <a:lstStyle/>
        <a:p>
          <a:endParaRPr lang="de-DE"/>
        </a:p>
      </dgm:t>
    </dgm:pt>
    <dgm:pt modelId="{CE74F9BB-C6A6-458E-BD12-F01751C13CF3}" type="sibTrans" cxnId="{5F28B699-A923-46FE-8FC8-AADEE65173FE}">
      <dgm:prSet/>
      <dgm:spPr/>
      <dgm:t>
        <a:bodyPr/>
        <a:lstStyle/>
        <a:p>
          <a:endParaRPr lang="de-DE"/>
        </a:p>
      </dgm:t>
    </dgm:pt>
    <dgm:pt modelId="{E7EBE929-8E30-420C-B40B-9D3462AE3FFA}" type="pres">
      <dgm:prSet presAssocID="{28896DA9-3ADB-4F94-8271-ADBDF055B974}" presName="Name0" presStyleCnt="0">
        <dgm:presLayoutVars>
          <dgm:dir/>
          <dgm:animLvl val="lvl"/>
          <dgm:resizeHandles val="exact"/>
        </dgm:presLayoutVars>
      </dgm:prSet>
      <dgm:spPr/>
    </dgm:pt>
    <dgm:pt modelId="{0461F8AA-FF7B-4BDC-A904-3AFD8E6C061A}" type="pres">
      <dgm:prSet presAssocID="{5D4652D9-0AE7-4C57-8E80-7E382FC390FA}" presName="composite" presStyleCnt="0"/>
      <dgm:spPr/>
    </dgm:pt>
    <dgm:pt modelId="{8C596167-8DF0-4F62-8B15-D7202ED967D9}" type="pres">
      <dgm:prSet presAssocID="{5D4652D9-0AE7-4C57-8E80-7E382FC390FA}" presName="parTx" presStyleLbl="alignNode1" presStyleIdx="0" presStyleCnt="3">
        <dgm:presLayoutVars>
          <dgm:chMax val="0"/>
          <dgm:chPref val="0"/>
          <dgm:bulletEnabled val="1"/>
        </dgm:presLayoutVars>
      </dgm:prSet>
      <dgm:spPr/>
    </dgm:pt>
    <dgm:pt modelId="{19BB5D35-2A9A-45CC-B625-6855AB8565C2}" type="pres">
      <dgm:prSet presAssocID="{5D4652D9-0AE7-4C57-8E80-7E382FC390FA}" presName="desTx" presStyleLbl="alignAccFollowNode1" presStyleIdx="0" presStyleCnt="3">
        <dgm:presLayoutVars>
          <dgm:bulletEnabled val="1"/>
        </dgm:presLayoutVars>
      </dgm:prSet>
      <dgm:spPr/>
    </dgm:pt>
    <dgm:pt modelId="{53D7A742-38D0-4EAB-BBFA-E09E68921776}" type="pres">
      <dgm:prSet presAssocID="{FA96C87B-D2F5-4F90-8DE6-BEBB7DD388BE}" presName="space" presStyleCnt="0"/>
      <dgm:spPr/>
    </dgm:pt>
    <dgm:pt modelId="{F56D98DD-E8F5-4B71-9CBF-CF685411EF91}" type="pres">
      <dgm:prSet presAssocID="{4455E229-E8FF-4FE6-8A04-392C776DEDF6}" presName="composite" presStyleCnt="0"/>
      <dgm:spPr/>
    </dgm:pt>
    <dgm:pt modelId="{AFDDB1BA-DB0E-450B-B44B-207BF280D17C}" type="pres">
      <dgm:prSet presAssocID="{4455E229-E8FF-4FE6-8A04-392C776DEDF6}" presName="parTx" presStyleLbl="alignNode1" presStyleIdx="1" presStyleCnt="3">
        <dgm:presLayoutVars>
          <dgm:chMax val="0"/>
          <dgm:chPref val="0"/>
          <dgm:bulletEnabled val="1"/>
        </dgm:presLayoutVars>
      </dgm:prSet>
      <dgm:spPr/>
    </dgm:pt>
    <dgm:pt modelId="{60A70A7A-D768-4A8F-B204-FB33E23E9895}" type="pres">
      <dgm:prSet presAssocID="{4455E229-E8FF-4FE6-8A04-392C776DEDF6}" presName="desTx" presStyleLbl="alignAccFollowNode1" presStyleIdx="1" presStyleCnt="3">
        <dgm:presLayoutVars>
          <dgm:bulletEnabled val="1"/>
        </dgm:presLayoutVars>
      </dgm:prSet>
      <dgm:spPr/>
    </dgm:pt>
    <dgm:pt modelId="{0C2CD0A6-3A28-4613-9164-CFF11ED1E75F}" type="pres">
      <dgm:prSet presAssocID="{97DD0062-E2CD-4AB0-8FB1-C1E60BDBE518}" presName="space" presStyleCnt="0"/>
      <dgm:spPr/>
    </dgm:pt>
    <dgm:pt modelId="{105450D8-0537-45CE-BD40-D5B4D81EEDEE}" type="pres">
      <dgm:prSet presAssocID="{3F3EA334-FB01-4F2A-88E7-416C8F8F6DF7}" presName="composite" presStyleCnt="0"/>
      <dgm:spPr/>
    </dgm:pt>
    <dgm:pt modelId="{0A1D0547-7E9E-4033-8ED7-FEF25794041D}" type="pres">
      <dgm:prSet presAssocID="{3F3EA334-FB01-4F2A-88E7-416C8F8F6DF7}" presName="parTx" presStyleLbl="alignNode1" presStyleIdx="2" presStyleCnt="3">
        <dgm:presLayoutVars>
          <dgm:chMax val="0"/>
          <dgm:chPref val="0"/>
          <dgm:bulletEnabled val="1"/>
        </dgm:presLayoutVars>
      </dgm:prSet>
      <dgm:spPr/>
    </dgm:pt>
    <dgm:pt modelId="{CBDE4119-594C-460B-8C33-8E15A840A0C8}" type="pres">
      <dgm:prSet presAssocID="{3F3EA334-FB01-4F2A-88E7-416C8F8F6DF7}" presName="desTx" presStyleLbl="alignAccFollowNode1" presStyleIdx="2" presStyleCnt="3">
        <dgm:presLayoutVars>
          <dgm:bulletEnabled val="1"/>
        </dgm:presLayoutVars>
      </dgm:prSet>
      <dgm:spPr/>
    </dgm:pt>
  </dgm:ptLst>
  <dgm:cxnLst>
    <dgm:cxn modelId="{B2372E14-0825-4A13-B651-7397F5E07147}" srcId="{5D4652D9-0AE7-4C57-8E80-7E382FC390FA}" destId="{94449111-4308-4B04-B4D7-A021CBEDA1FB}" srcOrd="0" destOrd="0" parTransId="{66F2F77F-3543-4CCA-91ED-11296299C11B}" sibTransId="{04EFCA78-66CB-413C-ADC0-7A8D79C2F4CB}"/>
    <dgm:cxn modelId="{5E4B831D-8D83-4392-B6DE-09D7630A116E}" srcId="{5D4652D9-0AE7-4C57-8E80-7E382FC390FA}" destId="{F5627E08-174B-4145-8FC7-6B65440574D2}" srcOrd="2" destOrd="0" parTransId="{72692ED9-617E-45F1-948F-E69CFF635324}" sibTransId="{887CE58C-BEFD-428A-A975-76A61FC18577}"/>
    <dgm:cxn modelId="{91BABB41-1B51-46A5-BE70-842A746654E3}" type="presOf" srcId="{368EA3F5-5DC9-4DE2-B9F2-4A7822EF6BA3}" destId="{19BB5D35-2A9A-45CC-B625-6855AB8565C2}" srcOrd="0" destOrd="3" presId="urn:microsoft.com/office/officeart/2005/8/layout/hList1"/>
    <dgm:cxn modelId="{F8BCCD78-F82C-4EA5-8DFC-785B76BB1D98}" type="presOf" srcId="{72CD503E-ADE3-433C-B595-2CC4290E90E0}" destId="{19BB5D35-2A9A-45CC-B625-6855AB8565C2}" srcOrd="0" destOrd="5" presId="urn:microsoft.com/office/officeart/2005/8/layout/hList1"/>
    <dgm:cxn modelId="{AB0CED5A-4469-4249-875A-FAAF0513C14D}" type="presOf" srcId="{97F6D675-A5E8-4FDE-BBAB-911B00C6A1BC}" destId="{19BB5D35-2A9A-45CC-B625-6855AB8565C2}" srcOrd="0" destOrd="1" presId="urn:microsoft.com/office/officeart/2005/8/layout/hList1"/>
    <dgm:cxn modelId="{BFE83B83-2B06-4BE5-9FA0-7A8CC9062FA1}" type="presOf" srcId="{28896DA9-3ADB-4F94-8271-ADBDF055B974}" destId="{E7EBE929-8E30-420C-B40B-9D3462AE3FFA}" srcOrd="0" destOrd="0" presId="urn:microsoft.com/office/officeart/2005/8/layout/hList1"/>
    <dgm:cxn modelId="{EAE3EC91-0D3E-4E37-9C60-33071612EE24}" type="presOf" srcId="{F5627E08-174B-4145-8FC7-6B65440574D2}" destId="{19BB5D35-2A9A-45CC-B625-6855AB8565C2}" srcOrd="0" destOrd="2" presId="urn:microsoft.com/office/officeart/2005/8/layout/hList1"/>
    <dgm:cxn modelId="{88261A92-918E-4A5E-8B69-B9B7CA44B1EF}" type="presOf" srcId="{94449111-4308-4B04-B4D7-A021CBEDA1FB}" destId="{19BB5D35-2A9A-45CC-B625-6855AB8565C2}" srcOrd="0" destOrd="0" presId="urn:microsoft.com/office/officeart/2005/8/layout/hList1"/>
    <dgm:cxn modelId="{5F28B699-A923-46FE-8FC8-AADEE65173FE}" srcId="{5D4652D9-0AE7-4C57-8E80-7E382FC390FA}" destId="{72CD503E-ADE3-433C-B595-2CC4290E90E0}" srcOrd="5" destOrd="0" parTransId="{FC81DFD6-D228-40AF-A9AE-4EFA9644912F}" sibTransId="{CE74F9BB-C6A6-458E-BD12-F01751C13CF3}"/>
    <dgm:cxn modelId="{2A0B389E-E63E-43E2-84C8-DC96478EE54D}" srcId="{28896DA9-3ADB-4F94-8271-ADBDF055B974}" destId="{4455E229-E8FF-4FE6-8A04-392C776DEDF6}" srcOrd="1" destOrd="0" parTransId="{4C020D28-F598-4F27-92EB-552463079B60}" sibTransId="{97DD0062-E2CD-4AB0-8FB1-C1E60BDBE518}"/>
    <dgm:cxn modelId="{651112A5-074D-4BC7-8C9F-87D3E3F98FB3}" type="presOf" srcId="{4455E229-E8FF-4FE6-8A04-392C776DEDF6}" destId="{AFDDB1BA-DB0E-450B-B44B-207BF280D17C}" srcOrd="0" destOrd="0" presId="urn:microsoft.com/office/officeart/2005/8/layout/hList1"/>
    <dgm:cxn modelId="{75C244AF-B7A6-43F3-9571-2A7A155EDC2C}" type="presOf" srcId="{5D4652D9-0AE7-4C57-8E80-7E382FC390FA}" destId="{8C596167-8DF0-4F62-8B15-D7202ED967D9}" srcOrd="0" destOrd="0" presId="urn:microsoft.com/office/officeart/2005/8/layout/hList1"/>
    <dgm:cxn modelId="{0E9F1CB7-F7D2-4F1E-8B0F-D04DF3EB58F0}" srcId="{5D4652D9-0AE7-4C57-8E80-7E382FC390FA}" destId="{293A45D4-1B1B-419B-AC02-58BEA2C8E30B}" srcOrd="4" destOrd="0" parTransId="{6A7D625F-3940-4F5F-926F-38844785E405}" sibTransId="{77D2BD9A-F1B9-4EAD-BAC2-AE8E08026D56}"/>
    <dgm:cxn modelId="{1F3AE0B7-C3E0-467F-8B3C-72D69450333B}" type="presOf" srcId="{3F3EA334-FB01-4F2A-88E7-416C8F8F6DF7}" destId="{0A1D0547-7E9E-4033-8ED7-FEF25794041D}" srcOrd="0" destOrd="0" presId="urn:microsoft.com/office/officeart/2005/8/layout/hList1"/>
    <dgm:cxn modelId="{CA0D4CB8-B12E-4B1C-920A-9CAF005874F4}" type="presOf" srcId="{293A45D4-1B1B-419B-AC02-58BEA2C8E30B}" destId="{19BB5D35-2A9A-45CC-B625-6855AB8565C2}" srcOrd="0" destOrd="4" presId="urn:microsoft.com/office/officeart/2005/8/layout/hList1"/>
    <dgm:cxn modelId="{C0C285EC-4452-40D1-B8F9-D2E0D6946CD2}" srcId="{28896DA9-3ADB-4F94-8271-ADBDF055B974}" destId="{5D4652D9-0AE7-4C57-8E80-7E382FC390FA}" srcOrd="0" destOrd="0" parTransId="{36B3A0E9-1A26-470E-B925-B2DEA2BE40C5}" sibTransId="{FA96C87B-D2F5-4F90-8DE6-BEBB7DD388BE}"/>
    <dgm:cxn modelId="{571CBFF8-555B-4C55-BC59-4AC9DFC2E4A1}" srcId="{28896DA9-3ADB-4F94-8271-ADBDF055B974}" destId="{3F3EA334-FB01-4F2A-88E7-416C8F8F6DF7}" srcOrd="2" destOrd="0" parTransId="{681A0DE3-076F-4223-8E63-69EFD94C3F4A}" sibTransId="{F9CDC4D5-5B88-4A0C-A6A4-481535397828}"/>
    <dgm:cxn modelId="{A26BA3FB-3D6F-4CC9-9F89-E18C1A2D94BD}" srcId="{5D4652D9-0AE7-4C57-8E80-7E382FC390FA}" destId="{368EA3F5-5DC9-4DE2-B9F2-4A7822EF6BA3}" srcOrd="3" destOrd="0" parTransId="{BCD631F1-D4A8-4DCE-A6A7-83F911809B74}" sibTransId="{85BFE960-E1A3-45B7-8EE5-53FF33B3128B}"/>
    <dgm:cxn modelId="{D27942FC-E4A6-4CD1-B526-172C37B098BD}" srcId="{5D4652D9-0AE7-4C57-8E80-7E382FC390FA}" destId="{97F6D675-A5E8-4FDE-BBAB-911B00C6A1BC}" srcOrd="1" destOrd="0" parTransId="{0554797C-1AFC-4639-8CF3-46516C6DC5A7}" sibTransId="{97014D87-514A-4114-9549-7D3D7362D1BA}"/>
    <dgm:cxn modelId="{62CD97B4-CAB5-473F-8E43-CC11F70BF035}" type="presParOf" srcId="{E7EBE929-8E30-420C-B40B-9D3462AE3FFA}" destId="{0461F8AA-FF7B-4BDC-A904-3AFD8E6C061A}" srcOrd="0" destOrd="0" presId="urn:microsoft.com/office/officeart/2005/8/layout/hList1"/>
    <dgm:cxn modelId="{938D6889-17EA-4602-B809-AE59E0AA7683}" type="presParOf" srcId="{0461F8AA-FF7B-4BDC-A904-3AFD8E6C061A}" destId="{8C596167-8DF0-4F62-8B15-D7202ED967D9}" srcOrd="0" destOrd="0" presId="urn:microsoft.com/office/officeart/2005/8/layout/hList1"/>
    <dgm:cxn modelId="{03F9D23B-16FE-4EB2-9AF5-9415228D3CAC}" type="presParOf" srcId="{0461F8AA-FF7B-4BDC-A904-3AFD8E6C061A}" destId="{19BB5D35-2A9A-45CC-B625-6855AB8565C2}" srcOrd="1" destOrd="0" presId="urn:microsoft.com/office/officeart/2005/8/layout/hList1"/>
    <dgm:cxn modelId="{39FBBDD8-0382-41CF-8DEB-77AF78743A03}" type="presParOf" srcId="{E7EBE929-8E30-420C-B40B-9D3462AE3FFA}" destId="{53D7A742-38D0-4EAB-BBFA-E09E68921776}" srcOrd="1" destOrd="0" presId="urn:microsoft.com/office/officeart/2005/8/layout/hList1"/>
    <dgm:cxn modelId="{948B7059-2A74-40CD-A24E-0CCCB873C859}" type="presParOf" srcId="{E7EBE929-8E30-420C-B40B-9D3462AE3FFA}" destId="{F56D98DD-E8F5-4B71-9CBF-CF685411EF91}" srcOrd="2" destOrd="0" presId="urn:microsoft.com/office/officeart/2005/8/layout/hList1"/>
    <dgm:cxn modelId="{2483E63A-4F6F-4143-AE22-FE2F414F7A3C}" type="presParOf" srcId="{F56D98DD-E8F5-4B71-9CBF-CF685411EF91}" destId="{AFDDB1BA-DB0E-450B-B44B-207BF280D17C}" srcOrd="0" destOrd="0" presId="urn:microsoft.com/office/officeart/2005/8/layout/hList1"/>
    <dgm:cxn modelId="{152BF87A-A040-44D0-BDD0-51FBA0847976}" type="presParOf" srcId="{F56D98DD-E8F5-4B71-9CBF-CF685411EF91}" destId="{60A70A7A-D768-4A8F-B204-FB33E23E9895}" srcOrd="1" destOrd="0" presId="urn:microsoft.com/office/officeart/2005/8/layout/hList1"/>
    <dgm:cxn modelId="{F05FC85D-3BA5-49CF-8FE0-1C7D484A0375}" type="presParOf" srcId="{E7EBE929-8E30-420C-B40B-9D3462AE3FFA}" destId="{0C2CD0A6-3A28-4613-9164-CFF11ED1E75F}" srcOrd="3" destOrd="0" presId="urn:microsoft.com/office/officeart/2005/8/layout/hList1"/>
    <dgm:cxn modelId="{33EF754F-5011-412C-9613-DFABBF7691B9}" type="presParOf" srcId="{E7EBE929-8E30-420C-B40B-9D3462AE3FFA}" destId="{105450D8-0537-45CE-BD40-D5B4D81EEDEE}" srcOrd="4" destOrd="0" presId="urn:microsoft.com/office/officeart/2005/8/layout/hList1"/>
    <dgm:cxn modelId="{3486F3AB-6A12-4486-AA6D-0F299010170B}" type="presParOf" srcId="{105450D8-0537-45CE-BD40-D5B4D81EEDEE}" destId="{0A1D0547-7E9E-4033-8ED7-FEF25794041D}" srcOrd="0" destOrd="0" presId="urn:microsoft.com/office/officeart/2005/8/layout/hList1"/>
    <dgm:cxn modelId="{30140D9D-AD52-44F0-AF74-86C63DBFCC7A}" type="presParOf" srcId="{105450D8-0537-45CE-BD40-D5B4D81EEDEE}" destId="{CBDE4119-594C-460B-8C33-8E15A840A0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C0466-62CB-48FE-B453-3A5F4C217609}">
      <dsp:nvSpPr>
        <dsp:cNvPr id="0" name=""/>
        <dsp:cNvSpPr/>
      </dsp:nvSpPr>
      <dsp:spPr>
        <a:xfrm>
          <a:off x="3887" y="142998"/>
          <a:ext cx="1490124" cy="404065"/>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de-DE" sz="1100" b="1" u="none" kern="1200" dirty="0"/>
            <a:t>Herren</a:t>
          </a:r>
          <a:br>
            <a:rPr lang="de-DE" sz="1100" b="1" u="none" kern="1200" dirty="0"/>
          </a:br>
          <a:r>
            <a:rPr lang="de-DE" sz="1100" b="1" u="none" kern="1200" dirty="0"/>
            <a:t> (Liga-Spielbetrieb)</a:t>
          </a:r>
        </a:p>
      </dsp:txBody>
      <dsp:txXfrm>
        <a:off x="3887" y="142998"/>
        <a:ext cx="1490124" cy="404065"/>
      </dsp:txXfrm>
    </dsp:sp>
    <dsp:sp modelId="{5730CAD2-782C-4013-B7BB-E3D2CF914E70}">
      <dsp:nvSpPr>
        <dsp:cNvPr id="0" name=""/>
        <dsp:cNvSpPr/>
      </dsp:nvSpPr>
      <dsp:spPr>
        <a:xfrm>
          <a:off x="3887" y="547063"/>
          <a:ext cx="1490124" cy="28383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Meisterschaftsspiele von der C-Klasse bis einschließlich der Landesliga</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Alle Entscheidungs- und Relegationsspiele (ohne Beteiligung von Mannschaften der Regional- und Bayernliga)</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Freundschaftsspiele und Turniere (ohne Beteiligung von Mannschaften der 1. und 2. Bundesliga, 3. Liga, Regional- und Bayernliga)</a:t>
          </a:r>
        </a:p>
      </dsp:txBody>
      <dsp:txXfrm>
        <a:off x="3887" y="547063"/>
        <a:ext cx="1490124" cy="2838329"/>
      </dsp:txXfrm>
    </dsp:sp>
    <dsp:sp modelId="{F1ED7126-0714-4A56-8A21-2198E5050F29}">
      <dsp:nvSpPr>
        <dsp:cNvPr id="0" name=""/>
        <dsp:cNvSpPr/>
      </dsp:nvSpPr>
      <dsp:spPr>
        <a:xfrm>
          <a:off x="1702629" y="142998"/>
          <a:ext cx="1490124" cy="404065"/>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Courier New" panose="02070309020205020404" pitchFamily="49" charset="0"/>
            <a:buNone/>
          </a:pPr>
          <a:r>
            <a:rPr lang="de-DE" sz="1100" b="1" kern="1200" dirty="0"/>
            <a:t>Herren</a:t>
          </a:r>
          <a:br>
            <a:rPr lang="de-DE" sz="1100" b="1" kern="1200" dirty="0"/>
          </a:br>
          <a:r>
            <a:rPr lang="de-DE" sz="1100" b="1" kern="1200" dirty="0"/>
            <a:t> (sonstige Spiele)</a:t>
          </a:r>
        </a:p>
      </dsp:txBody>
      <dsp:txXfrm>
        <a:off x="1702629" y="142998"/>
        <a:ext cx="1490124" cy="404065"/>
      </dsp:txXfrm>
    </dsp:sp>
    <dsp:sp modelId="{832FF60A-3F1A-4014-92D9-D464D7FDD4B1}">
      <dsp:nvSpPr>
        <dsp:cNvPr id="0" name=""/>
        <dsp:cNvSpPr/>
      </dsp:nvSpPr>
      <dsp:spPr>
        <a:xfrm>
          <a:off x="1702629" y="547063"/>
          <a:ext cx="1490124" cy="28383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Toto-Pokalspiele auf Kreisebene</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Alle sonstigen Pokalspiele (ohne Beteiligung von Mannschaften der 1. und 2. Bundesliga, 3. Liga, Regional- und Bayernliga)</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In Firmen und Behördenspielen sowie im Freizeitfußball</a:t>
          </a:r>
        </a:p>
      </dsp:txBody>
      <dsp:txXfrm>
        <a:off x="1702629" y="547063"/>
        <a:ext cx="1490124" cy="2838329"/>
      </dsp:txXfrm>
    </dsp:sp>
    <dsp:sp modelId="{1E823298-1D68-4076-8830-DCAFF6BFF855}">
      <dsp:nvSpPr>
        <dsp:cNvPr id="0" name=""/>
        <dsp:cNvSpPr/>
      </dsp:nvSpPr>
      <dsp:spPr>
        <a:xfrm>
          <a:off x="3401371" y="142998"/>
          <a:ext cx="1490124" cy="404065"/>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de-DE" sz="1100" b="1" u="none" kern="1200"/>
            <a:t>Frauen</a:t>
          </a:r>
        </a:p>
      </dsp:txBody>
      <dsp:txXfrm>
        <a:off x="3401371" y="142998"/>
        <a:ext cx="1490124" cy="404065"/>
      </dsp:txXfrm>
    </dsp:sp>
    <dsp:sp modelId="{CF48C6C8-E7E5-4DDF-8DFC-F3CCFF2B2446}">
      <dsp:nvSpPr>
        <dsp:cNvPr id="0" name=""/>
        <dsp:cNvSpPr/>
      </dsp:nvSpPr>
      <dsp:spPr>
        <a:xfrm>
          <a:off x="3401371" y="547063"/>
          <a:ext cx="1490124" cy="28383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Meisterschaftsspiele aller Spielklassen</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Freundschaftsspiele (ohne Beteiligung von Bundes- und </a:t>
          </a:r>
          <a:r>
            <a:rPr lang="de-DE" sz="1100" b="0" u="none" kern="1200" dirty="0" err="1"/>
            <a:t>Regionalligsten</a:t>
          </a:r>
          <a:r>
            <a:rPr lang="de-DE" sz="1100" b="0" u="none" kern="1200" dirty="0"/>
            <a:t>)</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Pokalspiele auf Bezirks- und Kreisebene</a:t>
          </a:r>
        </a:p>
      </dsp:txBody>
      <dsp:txXfrm>
        <a:off x="3401371" y="547063"/>
        <a:ext cx="1490124" cy="2838329"/>
      </dsp:txXfrm>
    </dsp:sp>
    <dsp:sp modelId="{C920175B-F270-4350-B231-34D47CC35BA3}">
      <dsp:nvSpPr>
        <dsp:cNvPr id="0" name=""/>
        <dsp:cNvSpPr/>
      </dsp:nvSpPr>
      <dsp:spPr>
        <a:xfrm>
          <a:off x="5100113" y="142998"/>
          <a:ext cx="1490124" cy="404065"/>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de-DE" sz="1100" b="1" u="none" kern="1200"/>
            <a:t>Junioren / Juniorinnen</a:t>
          </a:r>
        </a:p>
      </dsp:txBody>
      <dsp:txXfrm>
        <a:off x="5100113" y="142998"/>
        <a:ext cx="1490124" cy="404065"/>
      </dsp:txXfrm>
    </dsp:sp>
    <dsp:sp modelId="{5AE5851F-B353-4C30-BC20-58973F096986}">
      <dsp:nvSpPr>
        <dsp:cNvPr id="0" name=""/>
        <dsp:cNvSpPr/>
      </dsp:nvSpPr>
      <dsp:spPr>
        <a:xfrm>
          <a:off x="5100113" y="547063"/>
          <a:ext cx="1490124" cy="28383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Meisterschaftsspiele aller Spielklassen</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A- und C-Junioren Verbands-Pokal (einschl. Landesfinale)</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Bezirks- und Kreispokale</a:t>
          </a:r>
        </a:p>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a:t>Freundschaftsspiele</a:t>
          </a:r>
        </a:p>
      </dsp:txBody>
      <dsp:txXfrm>
        <a:off x="5100113" y="547063"/>
        <a:ext cx="1490124" cy="2838329"/>
      </dsp:txXfrm>
    </dsp:sp>
    <dsp:sp modelId="{E01AA5C3-244F-47F2-B0B6-82BF433511CC}">
      <dsp:nvSpPr>
        <dsp:cNvPr id="0" name=""/>
        <dsp:cNvSpPr/>
      </dsp:nvSpPr>
      <dsp:spPr>
        <a:xfrm>
          <a:off x="6798855" y="142998"/>
          <a:ext cx="1490124" cy="404065"/>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de-DE" sz="1100" b="1" u="none" kern="1200"/>
            <a:t>Senioren</a:t>
          </a:r>
        </a:p>
      </dsp:txBody>
      <dsp:txXfrm>
        <a:off x="6798855" y="142998"/>
        <a:ext cx="1490124" cy="404065"/>
      </dsp:txXfrm>
    </dsp:sp>
    <dsp:sp modelId="{E1852AEC-FA4B-4A1A-AE8E-D9A8733F5BF0}">
      <dsp:nvSpPr>
        <dsp:cNvPr id="0" name=""/>
        <dsp:cNvSpPr/>
      </dsp:nvSpPr>
      <dsp:spPr>
        <a:xfrm>
          <a:off x="6798855" y="547063"/>
          <a:ext cx="1490124" cy="28383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Courier New" panose="02070309020205020404" pitchFamily="49" charset="0"/>
            <a:buChar char="o"/>
          </a:pPr>
          <a:r>
            <a:rPr lang="de-DE" sz="1100" b="0" u="none" kern="1200" dirty="0"/>
            <a:t> alle Spiele</a:t>
          </a:r>
        </a:p>
      </dsp:txBody>
      <dsp:txXfrm>
        <a:off x="6798855" y="547063"/>
        <a:ext cx="1490124" cy="283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3596-E23A-45A6-8E7E-BA220142710F}">
      <dsp:nvSpPr>
        <dsp:cNvPr id="0" name=""/>
        <dsp:cNvSpPr/>
      </dsp:nvSpPr>
      <dsp:spPr>
        <a:xfrm>
          <a:off x="2591" y="47400"/>
          <a:ext cx="2526733" cy="518400"/>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de-DE" sz="1800" b="1" u="sng" kern="1200"/>
            <a:t>Herren</a:t>
          </a:r>
          <a:endParaRPr lang="de-DE" sz="1800" kern="1200"/>
        </a:p>
      </dsp:txBody>
      <dsp:txXfrm>
        <a:off x="2591" y="47400"/>
        <a:ext cx="2526733" cy="518400"/>
      </dsp:txXfrm>
    </dsp:sp>
    <dsp:sp modelId="{FAAFD1B0-7D1A-462D-9301-0F5185FFCD16}">
      <dsp:nvSpPr>
        <dsp:cNvPr id="0" name=""/>
        <dsp:cNvSpPr/>
      </dsp:nvSpPr>
      <dsp:spPr>
        <a:xfrm>
          <a:off x="2591" y="565800"/>
          <a:ext cx="2526733" cy="29151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a:t>Regionalliga Bayern</a:t>
          </a:r>
        </a:p>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dirty="0"/>
            <a:t>Bayernliga</a:t>
          </a:r>
        </a:p>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a:t>Toto-Pokalspiele auf Verbandsebene</a:t>
          </a:r>
        </a:p>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a:t>Freundschaftsspiele mit Beteiligung von Mannschaften der 1. und 2. Bundesliga, 3. Liga, Regional- und Bayernligisten</a:t>
          </a:r>
        </a:p>
      </dsp:txBody>
      <dsp:txXfrm>
        <a:off x="2591" y="565800"/>
        <a:ext cx="2526733" cy="2915189"/>
      </dsp:txXfrm>
    </dsp:sp>
    <dsp:sp modelId="{3188BA00-A6C8-4C56-B758-8CF0A69A650B}">
      <dsp:nvSpPr>
        <dsp:cNvPr id="0" name=""/>
        <dsp:cNvSpPr/>
      </dsp:nvSpPr>
      <dsp:spPr>
        <a:xfrm>
          <a:off x="2883067" y="47400"/>
          <a:ext cx="2526733" cy="518400"/>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de-DE" sz="1800" b="1" u="sng" kern="1200"/>
            <a:t>Frauen</a:t>
          </a:r>
          <a:endParaRPr lang="de-DE" sz="1800" kern="1200"/>
        </a:p>
      </dsp:txBody>
      <dsp:txXfrm>
        <a:off x="2883067" y="47400"/>
        <a:ext cx="2526733" cy="518400"/>
      </dsp:txXfrm>
    </dsp:sp>
    <dsp:sp modelId="{356393AB-CF56-4D21-9136-DC99F7EBD294}">
      <dsp:nvSpPr>
        <dsp:cNvPr id="0" name=""/>
        <dsp:cNvSpPr/>
      </dsp:nvSpPr>
      <dsp:spPr>
        <a:xfrm>
          <a:off x="2883067" y="565800"/>
          <a:ext cx="2526733" cy="29151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a:t>Pokalspiele auf Verbandsebene</a:t>
          </a:r>
        </a:p>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a:t>Freundschaftsspiele mit Bundes- und Regionalligisten</a:t>
          </a:r>
        </a:p>
      </dsp:txBody>
      <dsp:txXfrm>
        <a:off x="2883067" y="565800"/>
        <a:ext cx="2526733" cy="2915189"/>
      </dsp:txXfrm>
    </dsp:sp>
    <dsp:sp modelId="{6EDFA0D7-B006-466E-82E3-79712FE4657F}">
      <dsp:nvSpPr>
        <dsp:cNvPr id="0" name=""/>
        <dsp:cNvSpPr/>
      </dsp:nvSpPr>
      <dsp:spPr>
        <a:xfrm>
          <a:off x="5763543" y="47400"/>
          <a:ext cx="2526733" cy="518400"/>
        </a:xfrm>
        <a:prstGeom prst="rect">
          <a:avLst/>
        </a:prstGeom>
        <a:solidFill>
          <a:srgbClr val="0069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de-DE" sz="1800" b="1" u="sng" kern="1200"/>
            <a:t>Junioren / Juniorinnen</a:t>
          </a:r>
          <a:endParaRPr lang="de-DE" sz="1800" kern="1200"/>
        </a:p>
      </dsp:txBody>
      <dsp:txXfrm>
        <a:off x="5763543" y="47400"/>
        <a:ext cx="2526733" cy="518400"/>
      </dsp:txXfrm>
    </dsp:sp>
    <dsp:sp modelId="{3ED8791E-1F6B-4E98-9655-29DD9B5BF5DE}">
      <dsp:nvSpPr>
        <dsp:cNvPr id="0" name=""/>
        <dsp:cNvSpPr/>
      </dsp:nvSpPr>
      <dsp:spPr>
        <a:xfrm>
          <a:off x="5763543" y="565800"/>
          <a:ext cx="2526733" cy="29151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Courier New" panose="02070309020205020404" pitchFamily="49" charset="0"/>
            <a:buChar char="o"/>
          </a:pPr>
          <a:r>
            <a:rPr lang="de-DE" sz="1800" b="0" i="0" u="none" kern="1200"/>
            <a:t>Freundschaftsspiele mit Bundesligisten</a:t>
          </a:r>
        </a:p>
      </dsp:txBody>
      <dsp:txXfrm>
        <a:off x="5763543" y="565800"/>
        <a:ext cx="2526733" cy="2915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96167-8DF0-4F62-8B15-D7202ED967D9}">
      <dsp:nvSpPr>
        <dsp:cNvPr id="0" name=""/>
        <dsp:cNvSpPr/>
      </dsp:nvSpPr>
      <dsp:spPr>
        <a:xfrm>
          <a:off x="2635" y="28987"/>
          <a:ext cx="2569432" cy="691200"/>
        </a:xfrm>
        <a:prstGeom prst="rect">
          <a:avLst/>
        </a:prstGeom>
        <a:solidFill>
          <a:srgbClr val="0069B4"/>
        </a:solidFill>
        <a:ln w="12700" cap="flat" cmpd="sng" algn="ctr">
          <a:solidFill>
            <a:srgbClr val="0069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dirty="0"/>
            <a:t>VW als Einstieg</a:t>
          </a:r>
        </a:p>
      </dsp:txBody>
      <dsp:txXfrm>
        <a:off x="2635" y="28987"/>
        <a:ext cx="2569432" cy="691200"/>
      </dsp:txXfrm>
    </dsp:sp>
    <dsp:sp modelId="{19BB5D35-2A9A-45CC-B625-6855AB8565C2}">
      <dsp:nvSpPr>
        <dsp:cNvPr id="0" name=""/>
        <dsp:cNvSpPr/>
      </dsp:nvSpPr>
      <dsp:spPr>
        <a:xfrm>
          <a:off x="2635" y="720188"/>
          <a:ext cx="256943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de-DE" sz="2400" kern="1200" dirty="0"/>
        </a:p>
        <a:p>
          <a:pPr marL="228600" lvl="1" indent="-228600" algn="l" defTabSz="1066800">
            <a:lnSpc>
              <a:spcPct val="90000"/>
            </a:lnSpc>
            <a:spcBef>
              <a:spcPct val="0"/>
            </a:spcBef>
            <a:spcAft>
              <a:spcPct val="15000"/>
            </a:spcAft>
            <a:buChar char="•"/>
          </a:pPr>
          <a:endParaRPr lang="de-DE" sz="2400" kern="1200" dirty="0"/>
        </a:p>
        <a:p>
          <a:pPr marL="228600" lvl="1" indent="-228600" algn="l" defTabSz="1066800">
            <a:lnSpc>
              <a:spcPct val="90000"/>
            </a:lnSpc>
            <a:spcBef>
              <a:spcPct val="0"/>
            </a:spcBef>
            <a:spcAft>
              <a:spcPct val="15000"/>
            </a:spcAft>
            <a:buChar char="•"/>
          </a:pPr>
          <a:endParaRPr lang="de-DE" sz="2400" kern="1200" dirty="0"/>
        </a:p>
        <a:p>
          <a:pPr marL="228600" lvl="1" indent="-228600" algn="l" defTabSz="1066800">
            <a:lnSpc>
              <a:spcPct val="90000"/>
            </a:lnSpc>
            <a:spcBef>
              <a:spcPct val="0"/>
            </a:spcBef>
            <a:spcAft>
              <a:spcPct val="15000"/>
            </a:spcAft>
            <a:buChar char="•"/>
          </a:pPr>
          <a:endParaRPr lang="de-DE" sz="2400" kern="1200" dirty="0"/>
        </a:p>
        <a:p>
          <a:pPr marL="228600" lvl="1" indent="-228600" algn="l" defTabSz="1066800">
            <a:lnSpc>
              <a:spcPct val="90000"/>
            </a:lnSpc>
            <a:spcBef>
              <a:spcPct val="0"/>
            </a:spcBef>
            <a:spcAft>
              <a:spcPct val="15000"/>
            </a:spcAft>
            <a:buChar char="•"/>
          </a:pPr>
          <a:endParaRPr lang="de-DE" sz="2400" kern="1200" dirty="0"/>
        </a:p>
        <a:p>
          <a:pPr marL="228600" lvl="1" indent="-228600" algn="l" defTabSz="1066800">
            <a:lnSpc>
              <a:spcPct val="90000"/>
            </a:lnSpc>
            <a:spcBef>
              <a:spcPct val="0"/>
            </a:spcBef>
            <a:spcAft>
              <a:spcPct val="15000"/>
            </a:spcAft>
            <a:buChar char="•"/>
          </a:pPr>
          <a:endParaRPr lang="de-DE" sz="2400" kern="1200" dirty="0"/>
        </a:p>
      </dsp:txBody>
      <dsp:txXfrm>
        <a:off x="2635" y="720188"/>
        <a:ext cx="2569432" cy="2635200"/>
      </dsp:txXfrm>
    </dsp:sp>
    <dsp:sp modelId="{AFDDB1BA-DB0E-450B-B44B-207BF280D17C}">
      <dsp:nvSpPr>
        <dsp:cNvPr id="0" name=""/>
        <dsp:cNvSpPr/>
      </dsp:nvSpPr>
      <dsp:spPr>
        <a:xfrm>
          <a:off x="2931788" y="28987"/>
          <a:ext cx="2569432" cy="691200"/>
        </a:xfrm>
        <a:prstGeom prst="rect">
          <a:avLst/>
        </a:prstGeom>
        <a:solidFill>
          <a:srgbClr val="0069B4"/>
        </a:solidFill>
        <a:ln w="12700" cap="flat" cmpd="sng" algn="ctr">
          <a:solidFill>
            <a:srgbClr val="0069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dirty="0" err="1"/>
            <a:t>FaZ</a:t>
          </a:r>
          <a:r>
            <a:rPr lang="de-DE" sz="2400" kern="1200" dirty="0"/>
            <a:t> als Einstieg</a:t>
          </a:r>
        </a:p>
      </dsp:txBody>
      <dsp:txXfrm>
        <a:off x="2931788" y="28987"/>
        <a:ext cx="2569432" cy="691200"/>
      </dsp:txXfrm>
    </dsp:sp>
    <dsp:sp modelId="{60A70A7A-D768-4A8F-B204-FB33E23E9895}">
      <dsp:nvSpPr>
        <dsp:cNvPr id="0" name=""/>
        <dsp:cNvSpPr/>
      </dsp:nvSpPr>
      <dsp:spPr>
        <a:xfrm>
          <a:off x="2931788" y="720188"/>
          <a:ext cx="256943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1D0547-7E9E-4033-8ED7-FEF25794041D}">
      <dsp:nvSpPr>
        <dsp:cNvPr id="0" name=""/>
        <dsp:cNvSpPr/>
      </dsp:nvSpPr>
      <dsp:spPr>
        <a:xfrm>
          <a:off x="5860941" y="28987"/>
          <a:ext cx="2569432" cy="691200"/>
        </a:xfrm>
        <a:prstGeom prst="rect">
          <a:avLst/>
        </a:prstGeom>
        <a:solidFill>
          <a:srgbClr val="0069B4"/>
        </a:solidFill>
        <a:ln w="12700" cap="flat" cmpd="sng" algn="ctr">
          <a:solidFill>
            <a:srgbClr val="0069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dirty="0" err="1"/>
            <a:t>FaD</a:t>
          </a:r>
          <a:r>
            <a:rPr lang="de-DE" sz="2400" kern="1200" dirty="0"/>
            <a:t> als </a:t>
          </a:r>
          <a:r>
            <a:rPr lang="de-DE" sz="2400" kern="1200" dirty="0" err="1"/>
            <a:t>Einsteig</a:t>
          </a:r>
          <a:endParaRPr lang="de-DE" sz="2400" kern="1200" dirty="0"/>
        </a:p>
      </dsp:txBody>
      <dsp:txXfrm>
        <a:off x="5860941" y="28987"/>
        <a:ext cx="2569432" cy="691200"/>
      </dsp:txXfrm>
    </dsp:sp>
    <dsp:sp modelId="{CBDE4119-594C-460B-8C33-8E15A840A0C8}">
      <dsp:nvSpPr>
        <dsp:cNvPr id="0" name=""/>
        <dsp:cNvSpPr/>
      </dsp:nvSpPr>
      <dsp:spPr>
        <a:xfrm>
          <a:off x="5860941" y="720188"/>
          <a:ext cx="256943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0142"/>
          </a:xfrm>
          <a:prstGeom prst="rect">
            <a:avLst/>
          </a:prstGeom>
        </p:spPr>
        <p:txBody>
          <a:bodyPr vert="horz" lIns="96478" tIns="48239" rIns="96478" bIns="48239"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3898102" y="0"/>
            <a:ext cx="2982119" cy="500142"/>
          </a:xfrm>
          <a:prstGeom prst="rect">
            <a:avLst/>
          </a:prstGeom>
        </p:spPr>
        <p:txBody>
          <a:bodyPr vert="horz" lIns="96478" tIns="48239" rIns="96478" bIns="48239" rtlCol="0"/>
          <a:lstStyle>
            <a:lvl1pPr algn="r" fontAlgn="auto">
              <a:spcBef>
                <a:spcPts val="0"/>
              </a:spcBef>
              <a:spcAft>
                <a:spcPts val="0"/>
              </a:spcAft>
              <a:defRPr sz="1300">
                <a:latin typeface="+mn-lt"/>
                <a:cs typeface="+mn-cs"/>
              </a:defRPr>
            </a:lvl1pPr>
          </a:lstStyle>
          <a:p>
            <a:pPr>
              <a:defRPr/>
            </a:pPr>
            <a:fld id="{3A80BDBD-D52E-4A66-89F6-2C1CB4FCF4D3}" type="datetimeFigureOut">
              <a:rPr lang="de-DE"/>
              <a:pPr>
                <a:defRPr/>
              </a:pPr>
              <a:t>07.07.2022</a:t>
            </a:fld>
            <a:endParaRPr lang="de-DE"/>
          </a:p>
        </p:txBody>
      </p:sp>
      <p:sp>
        <p:nvSpPr>
          <p:cNvPr id="4" name="Folienbildplatzhalt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pPr lvl="0"/>
            <a:endParaRPr lang="de-DE" noProof="0"/>
          </a:p>
        </p:txBody>
      </p:sp>
      <p:sp>
        <p:nvSpPr>
          <p:cNvPr id="5" name="Notizenplatzhalt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fontAlgn="auto">
              <a:spcBef>
                <a:spcPts val="0"/>
              </a:spcBef>
              <a:spcAft>
                <a:spcPts val="0"/>
              </a:spcAft>
              <a:defRPr sz="1300">
                <a:latin typeface="+mn-lt"/>
                <a:cs typeface="+mn-cs"/>
              </a:defRPr>
            </a:lvl1pPr>
          </a:lstStyle>
          <a:p>
            <a:pPr>
              <a:defRPr/>
            </a:pPr>
            <a:fld id="{D3EAB5FE-E6B5-416F-9C8F-536DD881B850}" type="slidenum">
              <a:rPr lang="de-DE"/>
              <a:pPr>
                <a:defRPr/>
              </a:pPr>
              <a:t>‹Nr.›</a:t>
            </a:fld>
            <a:endParaRPr lang="de-DE"/>
          </a:p>
        </p:txBody>
      </p:sp>
    </p:spTree>
    <p:extLst>
      <p:ext uri="{BB962C8B-B14F-4D97-AF65-F5344CB8AC3E}">
        <p14:creationId xmlns:p14="http://schemas.microsoft.com/office/powerpoint/2010/main" val="341021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3</a:t>
            </a:fld>
            <a:endParaRPr lang="de-DE"/>
          </a:p>
        </p:txBody>
      </p:sp>
    </p:spTree>
    <p:extLst>
      <p:ext uri="{BB962C8B-B14F-4D97-AF65-F5344CB8AC3E}">
        <p14:creationId xmlns:p14="http://schemas.microsoft.com/office/powerpoint/2010/main" val="191440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4</a:t>
            </a:fld>
            <a:endParaRPr lang="de-DE"/>
          </a:p>
        </p:txBody>
      </p:sp>
    </p:spTree>
    <p:extLst>
      <p:ext uri="{BB962C8B-B14F-4D97-AF65-F5344CB8AC3E}">
        <p14:creationId xmlns:p14="http://schemas.microsoft.com/office/powerpoint/2010/main" val="306228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persönlichen Strafen können in folgender Reihenfolge angewandt werden</a:t>
            </a:r>
          </a:p>
          <a:p>
            <a:r>
              <a:rPr lang="de-DE" sz="1200" kern="1200" dirty="0">
                <a:solidFill>
                  <a:schemeClr val="tx1"/>
                </a:solidFill>
                <a:effectLst/>
                <a:latin typeface="+mn-lt"/>
                <a:ea typeface="+mn-ea"/>
                <a:cs typeface="+mn-cs"/>
              </a:rPr>
              <a:t>•	Verwarnung – Zeitstrafe – Gelb/Rot</a:t>
            </a:r>
          </a:p>
          <a:p>
            <a:r>
              <a:rPr lang="de-DE" sz="1200" kern="1200" dirty="0">
                <a:solidFill>
                  <a:schemeClr val="tx1"/>
                </a:solidFill>
                <a:effectLst/>
                <a:latin typeface="+mn-lt"/>
                <a:ea typeface="+mn-ea"/>
                <a:cs typeface="+mn-cs"/>
              </a:rPr>
              <a:t>•	Verwarnung – Gelb/Rot</a:t>
            </a:r>
          </a:p>
          <a:p>
            <a:r>
              <a:rPr lang="de-DE" sz="1200" kern="1200" dirty="0">
                <a:solidFill>
                  <a:schemeClr val="tx1"/>
                </a:solidFill>
                <a:effectLst/>
                <a:latin typeface="+mn-lt"/>
                <a:ea typeface="+mn-ea"/>
                <a:cs typeface="+mn-cs"/>
              </a:rPr>
              <a:t>•	Verwarnung – Zeitstrafe – Feldverweis (rote Karte)</a:t>
            </a:r>
          </a:p>
          <a:p>
            <a:r>
              <a:rPr lang="de-DE" sz="1200" kern="1200" dirty="0">
                <a:solidFill>
                  <a:schemeClr val="tx1"/>
                </a:solidFill>
                <a:effectLst/>
                <a:latin typeface="+mn-lt"/>
                <a:ea typeface="+mn-ea"/>
                <a:cs typeface="+mn-cs"/>
              </a:rPr>
              <a:t>•	Verwarnung – Feldverweis (rote Karte)</a:t>
            </a:r>
          </a:p>
          <a:p>
            <a:r>
              <a:rPr lang="de-DE" sz="1200" kern="1200" dirty="0">
                <a:solidFill>
                  <a:schemeClr val="tx1"/>
                </a:solidFill>
                <a:effectLst/>
                <a:latin typeface="+mn-lt"/>
                <a:ea typeface="+mn-ea"/>
                <a:cs typeface="+mn-cs"/>
              </a:rPr>
              <a:t>•	Zeitstrafe – Gelb/Rot</a:t>
            </a:r>
          </a:p>
          <a:p>
            <a:r>
              <a:rPr lang="de-DE" sz="1200" kern="1200" dirty="0">
                <a:solidFill>
                  <a:schemeClr val="tx1"/>
                </a:solidFill>
                <a:effectLst/>
                <a:latin typeface="+mn-lt"/>
                <a:ea typeface="+mn-ea"/>
                <a:cs typeface="+mn-cs"/>
              </a:rPr>
              <a:t>•	Zeitstrafe – Feldverweis (rot Karte)</a:t>
            </a:r>
          </a:p>
          <a:p>
            <a:r>
              <a:rPr lang="de-DE" sz="1200" kern="1200" dirty="0">
                <a:solidFill>
                  <a:schemeClr val="tx1"/>
                </a:solidFill>
                <a:effectLst/>
                <a:latin typeface="+mn-lt"/>
                <a:ea typeface="+mn-ea"/>
                <a:cs typeface="+mn-cs"/>
              </a:rPr>
              <a:t>•	Feldverweis (rote Karte)</a:t>
            </a:r>
          </a:p>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5</a:t>
            </a:fld>
            <a:endParaRPr lang="de-DE"/>
          </a:p>
        </p:txBody>
      </p:sp>
    </p:spTree>
    <p:extLst>
      <p:ext uri="{BB962C8B-B14F-4D97-AF65-F5344CB8AC3E}">
        <p14:creationId xmlns:p14="http://schemas.microsoft.com/office/powerpoint/2010/main" val="204426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9</a:t>
            </a:fld>
            <a:endParaRPr lang="de-DE"/>
          </a:p>
        </p:txBody>
      </p:sp>
    </p:spTree>
    <p:extLst>
      <p:ext uri="{BB962C8B-B14F-4D97-AF65-F5344CB8AC3E}">
        <p14:creationId xmlns:p14="http://schemas.microsoft.com/office/powerpoint/2010/main" val="101474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10</a:t>
            </a:fld>
            <a:endParaRPr lang="de-DE"/>
          </a:p>
        </p:txBody>
      </p:sp>
    </p:spTree>
    <p:extLst>
      <p:ext uri="{BB962C8B-B14F-4D97-AF65-F5344CB8AC3E}">
        <p14:creationId xmlns:p14="http://schemas.microsoft.com/office/powerpoint/2010/main" val="6039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11</a:t>
            </a:fld>
            <a:endParaRPr lang="de-DE"/>
          </a:p>
        </p:txBody>
      </p:sp>
    </p:spTree>
    <p:extLst>
      <p:ext uri="{BB962C8B-B14F-4D97-AF65-F5344CB8AC3E}">
        <p14:creationId xmlns:p14="http://schemas.microsoft.com/office/powerpoint/2010/main" val="13497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pPr>
              <a:defRPr/>
            </a:pPr>
            <a:fld id="{D3EAB5FE-E6B5-416F-9C8F-536DD881B850}" type="slidenum">
              <a:rPr lang="de-DE" smtClean="0"/>
              <a:pPr>
                <a:defRPr/>
              </a:pPr>
              <a:t>12</a:t>
            </a:fld>
            <a:endParaRPr lang="de-DE"/>
          </a:p>
        </p:txBody>
      </p:sp>
    </p:spTree>
    <p:extLst>
      <p:ext uri="{BB962C8B-B14F-4D97-AF65-F5344CB8AC3E}">
        <p14:creationId xmlns:p14="http://schemas.microsoft.com/office/powerpoint/2010/main" val="232309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elfolie">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84F7916C-2F18-A14A-8D8E-82F2B1C32584}"/>
              </a:ext>
            </a:extLst>
          </p:cNvPr>
          <p:cNvPicPr>
            <a:picLocks noChangeAspect="1"/>
          </p:cNvPicPr>
          <p:nvPr/>
        </p:nvPicPr>
        <p:blipFill>
          <a:blip r:embed="rId2" cstate="print"/>
          <a:stretch>
            <a:fillRect/>
          </a:stretch>
        </p:blipFill>
        <p:spPr>
          <a:xfrm>
            <a:off x="0" y="5881252"/>
            <a:ext cx="9144000" cy="976748"/>
          </a:xfrm>
          <a:prstGeom prst="rect">
            <a:avLst/>
          </a:prstGeom>
        </p:spPr>
      </p:pic>
      <p:pic>
        <p:nvPicPr>
          <p:cNvPr id="8" name="Grafik 7">
            <a:extLst>
              <a:ext uri="{FF2B5EF4-FFF2-40B4-BE49-F238E27FC236}">
                <a16:creationId xmlns:a16="http://schemas.microsoft.com/office/drawing/2014/main" id="{EC27CE25-48F9-544A-BA54-EE302E609D43}"/>
              </a:ext>
            </a:extLst>
          </p:cNvPr>
          <p:cNvPicPr>
            <a:picLocks noChangeAspect="1"/>
          </p:cNvPicPr>
          <p:nvPr/>
        </p:nvPicPr>
        <p:blipFill>
          <a:blip r:embed="rId3" cstate="print"/>
          <a:stretch>
            <a:fillRect/>
          </a:stretch>
        </p:blipFill>
        <p:spPr>
          <a:xfrm>
            <a:off x="11017" y="-22035"/>
            <a:ext cx="9144000" cy="5750806"/>
          </a:xfrm>
          <a:prstGeom prst="rect">
            <a:avLst/>
          </a:prstGeom>
        </p:spPr>
      </p:pic>
      <p:sp>
        <p:nvSpPr>
          <p:cNvPr id="14" name="Titel 1">
            <a:extLst>
              <a:ext uri="{FF2B5EF4-FFF2-40B4-BE49-F238E27FC236}">
                <a16:creationId xmlns:a16="http://schemas.microsoft.com/office/drawing/2014/main" id="{3ECBFF9C-E200-9347-A3FD-684B27F29B7C}"/>
              </a:ext>
            </a:extLst>
          </p:cNvPr>
          <p:cNvSpPr>
            <a:spLocks noGrp="1"/>
          </p:cNvSpPr>
          <p:nvPr>
            <p:ph type="title" hasCustomPrompt="1"/>
          </p:nvPr>
        </p:nvSpPr>
        <p:spPr>
          <a:xfrm>
            <a:off x="343500" y="1105029"/>
            <a:ext cx="6321705" cy="2078845"/>
          </a:xfrm>
          <a:prstGeom prst="rect">
            <a:avLst/>
          </a:prstGeom>
        </p:spPr>
        <p:txBody>
          <a:bodyPr anchor="b">
            <a:noAutofit/>
          </a:bodyPr>
          <a:lstStyle>
            <a:lvl1pPr>
              <a:defRPr sz="5000">
                <a:solidFill>
                  <a:schemeClr val="bg1"/>
                </a:solidFill>
                <a:latin typeface="ParalucentStencil Heavy" panose="02000906050000020004" pitchFamily="2" charset="0"/>
              </a:defRPr>
            </a:lvl1pPr>
          </a:lstStyle>
          <a:p>
            <a:r>
              <a:rPr lang="de-DE" dirty="0"/>
              <a:t>TITEL DER PRÄSENTATION</a:t>
            </a:r>
            <a:br>
              <a:rPr lang="de-DE" dirty="0"/>
            </a:br>
            <a:r>
              <a:rPr lang="de-DE" dirty="0"/>
              <a:t>ZEILE 3</a:t>
            </a:r>
          </a:p>
        </p:txBody>
      </p:sp>
      <p:pic>
        <p:nvPicPr>
          <p:cNvPr id="3" name="Grafik 2">
            <a:extLst>
              <a:ext uri="{FF2B5EF4-FFF2-40B4-BE49-F238E27FC236}">
                <a16:creationId xmlns:a16="http://schemas.microsoft.com/office/drawing/2014/main" id="{A31AFC7B-1BF4-8B48-8E5E-B5ED81803F56}"/>
              </a:ext>
            </a:extLst>
          </p:cNvPr>
          <p:cNvPicPr>
            <a:picLocks noChangeAspect="1"/>
          </p:cNvPicPr>
          <p:nvPr/>
        </p:nvPicPr>
        <p:blipFill>
          <a:blip r:embed="rId4" cstate="print"/>
          <a:stretch>
            <a:fillRect/>
          </a:stretch>
        </p:blipFill>
        <p:spPr>
          <a:xfrm>
            <a:off x="6801786" y="399897"/>
            <a:ext cx="1971858" cy="382299"/>
          </a:xfrm>
          <a:prstGeom prst="rect">
            <a:avLst/>
          </a:prstGeom>
        </p:spPr>
      </p:pic>
      <p:sp>
        <p:nvSpPr>
          <p:cNvPr id="9" name="Textplatzhalter 2">
            <a:extLst>
              <a:ext uri="{FF2B5EF4-FFF2-40B4-BE49-F238E27FC236}">
                <a16:creationId xmlns:a16="http://schemas.microsoft.com/office/drawing/2014/main" id="{0A1E01A3-FA89-D24C-BFB8-8A4FA0071C8F}"/>
              </a:ext>
            </a:extLst>
          </p:cNvPr>
          <p:cNvSpPr>
            <a:spLocks noGrp="1"/>
          </p:cNvSpPr>
          <p:nvPr>
            <p:ph type="body" idx="1" hasCustomPrompt="1"/>
          </p:nvPr>
        </p:nvSpPr>
        <p:spPr>
          <a:xfrm>
            <a:off x="339520" y="3506707"/>
            <a:ext cx="6325685" cy="768483"/>
          </a:xfrm>
          <a:prstGeom prst="rect">
            <a:avLst/>
          </a:prstGeom>
        </p:spPr>
        <p:txBody>
          <a:bodyPr/>
          <a:lstStyle>
            <a:lvl1pPr marL="0" indent="0">
              <a:buNone/>
              <a:defRPr sz="1500">
                <a:solidFill>
                  <a:schemeClr val="bg1"/>
                </a:solidFill>
                <a:latin typeface="TheSans Plain"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de-DE" dirty="0"/>
              <a:t>Unterzeile</a:t>
            </a:r>
          </a:p>
        </p:txBody>
      </p:sp>
      <p:sp>
        <p:nvSpPr>
          <p:cNvPr id="12" name="Titel 1">
            <a:extLst>
              <a:ext uri="{FF2B5EF4-FFF2-40B4-BE49-F238E27FC236}">
                <a16:creationId xmlns:a16="http://schemas.microsoft.com/office/drawing/2014/main" id="{6A4933C8-553A-7544-A405-4964EFBA6CC7}"/>
              </a:ext>
            </a:extLst>
          </p:cNvPr>
          <p:cNvSpPr txBox="1">
            <a:spLocks/>
          </p:cNvSpPr>
          <p:nvPr/>
        </p:nvSpPr>
        <p:spPr>
          <a:xfrm>
            <a:off x="2104223" y="6210434"/>
            <a:ext cx="3261694" cy="320733"/>
          </a:xfrm>
          <a:prstGeom prst="rect">
            <a:avLst/>
          </a:prstGeom>
        </p:spPr>
        <p:txBody>
          <a:bodyPr anchor="b"/>
          <a:lstStyle>
            <a:lvl1pPr algn="l" defTabSz="914400" rtl="0" eaLnBrk="1" latinLnBrk="0" hangingPunct="1">
              <a:lnSpc>
                <a:spcPct val="90000"/>
              </a:lnSpc>
              <a:spcBef>
                <a:spcPct val="0"/>
              </a:spcBef>
              <a:buNone/>
              <a:defRPr sz="3000" kern="1200">
                <a:solidFill>
                  <a:schemeClr val="bg1"/>
                </a:solidFill>
                <a:latin typeface="TheSans Plain" pitchFamily="2" charset="0"/>
                <a:ea typeface="+mj-ea"/>
                <a:cs typeface="+mj-cs"/>
              </a:defRPr>
            </a:lvl1pPr>
          </a:lstStyle>
          <a:p>
            <a:r>
              <a:rPr lang="de-DE" sz="1100" dirty="0" err="1"/>
              <a:t>www.schiedsrichter.bayern</a:t>
            </a:r>
            <a:endParaRPr lang="de-DE" sz="1100" dirty="0"/>
          </a:p>
        </p:txBody>
      </p:sp>
      <p:sp>
        <p:nvSpPr>
          <p:cNvPr id="13" name="Titel 1">
            <a:extLst>
              <a:ext uri="{FF2B5EF4-FFF2-40B4-BE49-F238E27FC236}">
                <a16:creationId xmlns:a16="http://schemas.microsoft.com/office/drawing/2014/main" id="{BD3059FC-DB80-4749-BCCF-7280772EAC5A}"/>
              </a:ext>
            </a:extLst>
          </p:cNvPr>
          <p:cNvSpPr txBox="1">
            <a:spLocks/>
          </p:cNvSpPr>
          <p:nvPr/>
        </p:nvSpPr>
        <p:spPr>
          <a:xfrm>
            <a:off x="6582033" y="6306728"/>
            <a:ext cx="2201513" cy="240971"/>
          </a:xfrm>
          <a:prstGeom prst="rect">
            <a:avLst/>
          </a:prstGeom>
        </p:spPr>
        <p:txBody>
          <a:bodyPr anchor="b"/>
          <a:lstStyle>
            <a:lvl1pPr algn="l" defTabSz="914400" rtl="0" eaLnBrk="1" latinLnBrk="0" hangingPunct="1">
              <a:lnSpc>
                <a:spcPct val="90000"/>
              </a:lnSpc>
              <a:spcBef>
                <a:spcPct val="0"/>
              </a:spcBef>
              <a:buNone/>
              <a:defRPr sz="3000" kern="1200">
                <a:solidFill>
                  <a:schemeClr val="bg1"/>
                </a:solidFill>
                <a:latin typeface="TheSans Plain" pitchFamily="2" charset="0"/>
                <a:ea typeface="+mj-ea"/>
                <a:cs typeface="+mj-cs"/>
              </a:defRPr>
            </a:lvl1pPr>
          </a:lstStyle>
          <a:p>
            <a:pPr algn="r"/>
            <a:fld id="{A7E52AF8-3A93-4840-B4D9-C0FAFCF7751A}" type="datetime1">
              <a:rPr lang="de-DE" sz="1350" smtClean="0"/>
              <a:pPr algn="r"/>
              <a:t>07.07.2022</a:t>
            </a:fld>
            <a:endParaRPr lang="de-DE" sz="1350" dirty="0"/>
          </a:p>
        </p:txBody>
      </p:sp>
      <p:pic>
        <p:nvPicPr>
          <p:cNvPr id="10" name="Grafik 9">
            <a:extLst>
              <a:ext uri="{FF2B5EF4-FFF2-40B4-BE49-F238E27FC236}">
                <a16:creationId xmlns:a16="http://schemas.microsoft.com/office/drawing/2014/main" id="{1D07F4CC-5B53-6D44-A9CF-77D33E0AFDF7}"/>
              </a:ext>
            </a:extLst>
          </p:cNvPr>
          <p:cNvPicPr>
            <a:picLocks noChangeAspect="1"/>
          </p:cNvPicPr>
          <p:nvPr/>
        </p:nvPicPr>
        <p:blipFill>
          <a:blip r:embed="rId5" cstate="print"/>
          <a:stretch>
            <a:fillRect/>
          </a:stretch>
        </p:blipFill>
        <p:spPr>
          <a:xfrm>
            <a:off x="428412" y="6350173"/>
            <a:ext cx="1443932" cy="98131"/>
          </a:xfrm>
          <a:prstGeom prst="rect">
            <a:avLst/>
          </a:prstGeom>
        </p:spPr>
      </p:pic>
    </p:spTree>
    <p:extLst>
      <p:ext uri="{BB962C8B-B14F-4D97-AF65-F5344CB8AC3E}">
        <p14:creationId xmlns:p14="http://schemas.microsoft.com/office/powerpoint/2010/main" val="397714066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E616E31-5EA9-4D4A-982C-7DD92B619734}"/>
              </a:ext>
            </a:extLst>
          </p:cNvPr>
          <p:cNvPicPr>
            <a:picLocks noChangeAspect="1"/>
          </p:cNvPicPr>
          <p:nvPr/>
        </p:nvPicPr>
        <p:blipFill>
          <a:blip r:embed="rId2" cstate="print"/>
          <a:stretch>
            <a:fillRect/>
          </a:stretch>
        </p:blipFill>
        <p:spPr>
          <a:xfrm>
            <a:off x="0" y="5793116"/>
            <a:ext cx="9144000" cy="725213"/>
          </a:xfrm>
          <a:prstGeom prst="rect">
            <a:avLst/>
          </a:prstGeom>
        </p:spPr>
      </p:pic>
      <p:sp>
        <p:nvSpPr>
          <p:cNvPr id="12" name="Titel 1">
            <a:extLst>
              <a:ext uri="{FF2B5EF4-FFF2-40B4-BE49-F238E27FC236}">
                <a16:creationId xmlns:a16="http://schemas.microsoft.com/office/drawing/2014/main" id="{1D1EDE7E-F987-4F40-8DF6-3BA18FF505A1}"/>
              </a:ext>
            </a:extLst>
          </p:cNvPr>
          <p:cNvSpPr txBox="1">
            <a:spLocks/>
          </p:cNvSpPr>
          <p:nvPr/>
        </p:nvSpPr>
        <p:spPr>
          <a:xfrm>
            <a:off x="306571" y="5862673"/>
            <a:ext cx="6096839" cy="320733"/>
          </a:xfrm>
          <a:prstGeom prst="rect">
            <a:avLst/>
          </a:prstGeom>
        </p:spPr>
        <p:txBody>
          <a:bodyPr anchor="b"/>
          <a:lstStyle>
            <a:lvl1pPr algn="l" defTabSz="914400" rtl="0" eaLnBrk="1" latinLnBrk="0" hangingPunct="1">
              <a:lnSpc>
                <a:spcPct val="90000"/>
              </a:lnSpc>
              <a:spcBef>
                <a:spcPct val="0"/>
              </a:spcBef>
              <a:buNone/>
              <a:defRPr sz="3000" kern="1200">
                <a:solidFill>
                  <a:schemeClr val="bg1"/>
                </a:solidFill>
                <a:latin typeface="TheSans Plain" pitchFamily="2" charset="0"/>
                <a:ea typeface="+mj-ea"/>
                <a:cs typeface="+mj-cs"/>
              </a:defRPr>
            </a:lvl1pPr>
          </a:lstStyle>
          <a:p>
            <a:r>
              <a:rPr lang="de-DE" sz="1350" dirty="0"/>
              <a:t>Aktuelles vom VSA</a:t>
            </a:r>
          </a:p>
        </p:txBody>
      </p:sp>
      <p:sp>
        <p:nvSpPr>
          <p:cNvPr id="13" name="Titel 1">
            <a:extLst>
              <a:ext uri="{FF2B5EF4-FFF2-40B4-BE49-F238E27FC236}">
                <a16:creationId xmlns:a16="http://schemas.microsoft.com/office/drawing/2014/main" id="{88C61680-E140-2044-8623-FA091BC4179F}"/>
              </a:ext>
            </a:extLst>
          </p:cNvPr>
          <p:cNvSpPr>
            <a:spLocks noGrp="1"/>
          </p:cNvSpPr>
          <p:nvPr>
            <p:ph type="title" hasCustomPrompt="1"/>
          </p:nvPr>
        </p:nvSpPr>
        <p:spPr>
          <a:xfrm>
            <a:off x="394605" y="889803"/>
            <a:ext cx="6063890" cy="1148317"/>
          </a:xfrm>
          <a:prstGeom prst="rect">
            <a:avLst/>
          </a:prstGeom>
        </p:spPr>
        <p:txBody>
          <a:bodyPr anchor="b"/>
          <a:lstStyle>
            <a:lvl1pPr>
              <a:defRPr sz="3600">
                <a:solidFill>
                  <a:srgbClr val="0069B4"/>
                </a:solidFill>
                <a:latin typeface="ParalucentStencil Heavy" panose="02000906050000020004" pitchFamily="2" charset="0"/>
              </a:defRPr>
            </a:lvl1pPr>
          </a:lstStyle>
          <a:p>
            <a:r>
              <a:rPr lang="de-DE" dirty="0"/>
              <a:t>ÜBERSCHRIFT THEMA</a:t>
            </a:r>
            <a:br>
              <a:rPr lang="de-DE" dirty="0"/>
            </a:br>
            <a:r>
              <a:rPr lang="de-DE" dirty="0"/>
              <a:t>ZEILE 2</a:t>
            </a:r>
          </a:p>
        </p:txBody>
      </p:sp>
      <p:sp>
        <p:nvSpPr>
          <p:cNvPr id="16" name="Textplatzhalter 2">
            <a:extLst>
              <a:ext uri="{FF2B5EF4-FFF2-40B4-BE49-F238E27FC236}">
                <a16:creationId xmlns:a16="http://schemas.microsoft.com/office/drawing/2014/main" id="{A9B32D94-19A4-324C-9C3A-755C380E35EA}"/>
              </a:ext>
            </a:extLst>
          </p:cNvPr>
          <p:cNvSpPr>
            <a:spLocks noGrp="1"/>
          </p:cNvSpPr>
          <p:nvPr>
            <p:ph type="body" idx="1"/>
          </p:nvPr>
        </p:nvSpPr>
        <p:spPr>
          <a:xfrm>
            <a:off x="383588" y="2456761"/>
            <a:ext cx="8444026" cy="2434289"/>
          </a:xfrm>
          <a:prstGeom prst="rect">
            <a:avLst/>
          </a:prstGeom>
        </p:spPr>
        <p:txBody>
          <a:bodyPr/>
          <a:lstStyle>
            <a:lvl1pPr marL="0" indent="0">
              <a:buNone/>
              <a:defRPr sz="1500">
                <a:solidFill>
                  <a:srgbClr val="0069B4"/>
                </a:solidFill>
                <a:latin typeface="TheSans Plain"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de-DE"/>
              <a:t>Textmasterformat bearbeiten</a:t>
            </a:r>
          </a:p>
        </p:txBody>
      </p:sp>
      <p:sp>
        <p:nvSpPr>
          <p:cNvPr id="17" name="Titel 1">
            <a:extLst>
              <a:ext uri="{FF2B5EF4-FFF2-40B4-BE49-F238E27FC236}">
                <a16:creationId xmlns:a16="http://schemas.microsoft.com/office/drawing/2014/main" id="{24296D12-3572-AC49-92BB-B92015FFEBC3}"/>
              </a:ext>
            </a:extLst>
          </p:cNvPr>
          <p:cNvSpPr txBox="1">
            <a:spLocks/>
          </p:cNvSpPr>
          <p:nvPr/>
        </p:nvSpPr>
        <p:spPr>
          <a:xfrm>
            <a:off x="6582033" y="6306728"/>
            <a:ext cx="2201513" cy="240971"/>
          </a:xfrm>
          <a:prstGeom prst="rect">
            <a:avLst/>
          </a:prstGeom>
        </p:spPr>
        <p:txBody>
          <a:bodyPr anchor="b"/>
          <a:lstStyle>
            <a:lvl1pPr algn="l" defTabSz="914400" rtl="0" eaLnBrk="1" latinLnBrk="0" hangingPunct="1">
              <a:lnSpc>
                <a:spcPct val="90000"/>
              </a:lnSpc>
              <a:spcBef>
                <a:spcPct val="0"/>
              </a:spcBef>
              <a:buNone/>
              <a:defRPr sz="3000" kern="1200">
                <a:solidFill>
                  <a:schemeClr val="bg1"/>
                </a:solidFill>
                <a:latin typeface="TheSans Plain" pitchFamily="2" charset="0"/>
                <a:ea typeface="+mj-ea"/>
                <a:cs typeface="+mj-cs"/>
              </a:defRPr>
            </a:lvl1pPr>
          </a:lstStyle>
          <a:p>
            <a:pPr algn="r"/>
            <a:r>
              <a:rPr lang="de-DE" sz="1350" dirty="0"/>
              <a:t>Folie </a:t>
            </a:r>
            <a:fld id="{E1C97FC5-7FD4-4B26-B66A-BBCD95943506}" type="slidenum">
              <a:rPr lang="de-DE" sz="1350" smtClean="0"/>
              <a:pPr algn="r"/>
              <a:t>‹Nr.›</a:t>
            </a:fld>
            <a:r>
              <a:rPr lang="de-DE" sz="1350" dirty="0"/>
              <a:t> |  </a:t>
            </a:r>
            <a:fld id="{2C99A942-3798-41C4-822B-35EA6FB173FA}" type="datetime1">
              <a:rPr lang="de-DE" sz="1350" smtClean="0"/>
              <a:pPr algn="r"/>
              <a:t>07.07.2022</a:t>
            </a:fld>
            <a:endParaRPr lang="de-DE" sz="1350" dirty="0"/>
          </a:p>
        </p:txBody>
      </p:sp>
      <p:sp>
        <p:nvSpPr>
          <p:cNvPr id="10" name="Titel 1">
            <a:extLst>
              <a:ext uri="{FF2B5EF4-FFF2-40B4-BE49-F238E27FC236}">
                <a16:creationId xmlns:a16="http://schemas.microsoft.com/office/drawing/2014/main" id="{7EAC837E-AD47-5D42-99DF-9F888F78FAE2}"/>
              </a:ext>
            </a:extLst>
          </p:cNvPr>
          <p:cNvSpPr txBox="1">
            <a:spLocks/>
          </p:cNvSpPr>
          <p:nvPr/>
        </p:nvSpPr>
        <p:spPr>
          <a:xfrm>
            <a:off x="2104223" y="6210434"/>
            <a:ext cx="3261694" cy="320733"/>
          </a:xfrm>
          <a:prstGeom prst="rect">
            <a:avLst/>
          </a:prstGeom>
        </p:spPr>
        <p:txBody>
          <a:bodyPr anchor="b"/>
          <a:lstStyle>
            <a:lvl1pPr algn="l" defTabSz="914400" rtl="0" eaLnBrk="1" latinLnBrk="0" hangingPunct="1">
              <a:lnSpc>
                <a:spcPct val="90000"/>
              </a:lnSpc>
              <a:spcBef>
                <a:spcPct val="0"/>
              </a:spcBef>
              <a:buNone/>
              <a:defRPr sz="3000" kern="1200">
                <a:solidFill>
                  <a:schemeClr val="bg1"/>
                </a:solidFill>
                <a:latin typeface="TheSans Plain" pitchFamily="2" charset="0"/>
                <a:ea typeface="+mj-ea"/>
                <a:cs typeface="+mj-cs"/>
              </a:defRPr>
            </a:lvl1pPr>
          </a:lstStyle>
          <a:p>
            <a:r>
              <a:rPr lang="de-DE" sz="1100" dirty="0" err="1"/>
              <a:t>www.schiedsrichter.bayern</a:t>
            </a:r>
            <a:endParaRPr lang="de-DE" sz="1100" dirty="0"/>
          </a:p>
        </p:txBody>
      </p:sp>
      <p:pic>
        <p:nvPicPr>
          <p:cNvPr id="11" name="Grafik 10">
            <a:extLst>
              <a:ext uri="{FF2B5EF4-FFF2-40B4-BE49-F238E27FC236}">
                <a16:creationId xmlns:a16="http://schemas.microsoft.com/office/drawing/2014/main" id="{D1549F63-4158-B44F-98F4-3F5F02C15619}"/>
              </a:ext>
            </a:extLst>
          </p:cNvPr>
          <p:cNvPicPr>
            <a:picLocks noChangeAspect="1"/>
          </p:cNvPicPr>
          <p:nvPr/>
        </p:nvPicPr>
        <p:blipFill>
          <a:blip r:embed="rId3" cstate="print"/>
          <a:stretch>
            <a:fillRect/>
          </a:stretch>
        </p:blipFill>
        <p:spPr>
          <a:xfrm>
            <a:off x="428412" y="6350173"/>
            <a:ext cx="1443932" cy="98131"/>
          </a:xfrm>
          <a:prstGeom prst="rect">
            <a:avLst/>
          </a:prstGeom>
        </p:spPr>
      </p:pic>
    </p:spTree>
    <p:extLst>
      <p:ext uri="{BB962C8B-B14F-4D97-AF65-F5344CB8AC3E}">
        <p14:creationId xmlns:p14="http://schemas.microsoft.com/office/powerpoint/2010/main" val="415079302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285720" y="1214422"/>
            <a:ext cx="8501122" cy="928694"/>
          </a:xfrm>
        </p:spPr>
        <p:txBody>
          <a:bodyPr>
            <a:normAutofit/>
          </a:bodyPr>
          <a:lstStyle>
            <a:lvl1pPr algn="l">
              <a:defRPr sz="2800">
                <a:solidFill>
                  <a:srgbClr val="006AB3"/>
                </a:solidFill>
                <a:latin typeface="TheSansBold-Caps" pitchFamily="34" charset="0"/>
              </a:defRPr>
            </a:lvl1pPr>
          </a:lstStyle>
          <a:p>
            <a:r>
              <a:rPr lang="de-DE" dirty="0"/>
              <a:t>Titelmasterformat durch Klicken bearbeiten</a:t>
            </a:r>
          </a:p>
        </p:txBody>
      </p:sp>
      <p:sp>
        <p:nvSpPr>
          <p:cNvPr id="4" name="Datumsplatzhalter 2"/>
          <p:cNvSpPr>
            <a:spLocks noGrp="1"/>
          </p:cNvSpPr>
          <p:nvPr>
            <p:ph type="dt" sz="half" idx="10"/>
          </p:nvPr>
        </p:nvSpPr>
        <p:spPr>
          <a:xfrm>
            <a:off x="357188" y="6492875"/>
            <a:ext cx="2233612" cy="365125"/>
          </a:xfrm>
        </p:spPr>
        <p:txBody>
          <a:bodyPr/>
          <a:lstStyle>
            <a:lvl1pPr>
              <a:defRPr sz="1100"/>
            </a:lvl1pPr>
          </a:lstStyle>
          <a:p>
            <a:pPr>
              <a:defRPr/>
            </a:pPr>
            <a:fld id="{C1486485-A775-4DAB-9C53-9310E7B22E97}" type="datetime1">
              <a:rPr lang="de-DE" smtClean="0"/>
              <a:pPr>
                <a:defRPr/>
              </a:pPr>
              <a:t>07.07.2022</a:t>
            </a:fld>
            <a:endParaRPr lang="de-DE" dirty="0"/>
          </a:p>
        </p:txBody>
      </p:sp>
      <p:sp>
        <p:nvSpPr>
          <p:cNvPr id="5" name="Fußzeilenplatzhalter 3"/>
          <p:cNvSpPr>
            <a:spLocks noGrp="1"/>
          </p:cNvSpPr>
          <p:nvPr>
            <p:ph type="ftr" sz="quarter" idx="11"/>
          </p:nvPr>
        </p:nvSpPr>
        <p:spPr>
          <a:xfrm>
            <a:off x="3124200" y="6492875"/>
            <a:ext cx="2895600" cy="365125"/>
          </a:xfrm>
        </p:spPr>
        <p:txBody>
          <a:bodyPr/>
          <a:lstStyle>
            <a:lvl1pPr>
              <a:defRPr sz="1100">
                <a:latin typeface="RotisSansSerif" pitchFamily="34" charset="0"/>
              </a:defRPr>
            </a:lvl1pPr>
          </a:lstStyle>
          <a:p>
            <a:r>
              <a:rPr lang="de-DE" dirty="0"/>
              <a:t>Jahresabschlusstagung des VSA 2018</a:t>
            </a:r>
          </a:p>
        </p:txBody>
      </p:sp>
      <p:sp>
        <p:nvSpPr>
          <p:cNvPr id="7" name="Foliennummernplatzhalter 4"/>
          <p:cNvSpPr>
            <a:spLocks noGrp="1"/>
          </p:cNvSpPr>
          <p:nvPr>
            <p:ph type="sldNum" sz="quarter" idx="12"/>
          </p:nvPr>
        </p:nvSpPr>
        <p:spPr>
          <a:xfrm>
            <a:off x="6553200" y="6492875"/>
            <a:ext cx="2133600" cy="365125"/>
          </a:xfrm>
        </p:spPr>
        <p:txBody>
          <a:bodyPr/>
          <a:lstStyle>
            <a:lvl1pPr>
              <a:defRPr>
                <a:solidFill>
                  <a:srgbClr val="006AB3"/>
                </a:solidFill>
              </a:defRPr>
            </a:lvl1pPr>
          </a:lstStyle>
          <a:p>
            <a:pPr>
              <a:defRPr/>
            </a:pPr>
            <a:fld id="{4238B362-93F0-443F-ABDF-1D3C4537A253}" type="slidenum">
              <a:rPr lang="de-DE"/>
              <a:pPr>
                <a:defRPr/>
              </a:pPr>
              <a:t>‹Nr.›</a:t>
            </a:fld>
            <a:endParaRPr lang="de-DE"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BA92CD-809C-43BC-91F2-D8E2D3CFC656}" type="datetime1">
              <a:rPr lang="de-DE" smtClean="0"/>
              <a:pPr>
                <a:defRPr/>
              </a:pPr>
              <a:t>07.07.2022</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Jahresabschlusstagung des VSA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B26D65-2C5D-41B1-92A1-FB8D396BF63C}" type="slidenum">
              <a:rPr lang="de-DE" smtClean="0"/>
              <a:pPr>
                <a:defRPr/>
              </a:pPr>
              <a:t>‹Nr.›</a:t>
            </a:fld>
            <a:endParaRPr lang="de-DE" dirty="0"/>
          </a:p>
        </p:txBody>
      </p:sp>
      <p:pic>
        <p:nvPicPr>
          <p:cNvPr id="7" name="Grafik 6">
            <a:extLst>
              <a:ext uri="{FF2B5EF4-FFF2-40B4-BE49-F238E27FC236}">
                <a16:creationId xmlns:a16="http://schemas.microsoft.com/office/drawing/2014/main" id="{E0AFD339-7533-6741-973E-B1BB7FD2B335}"/>
              </a:ext>
            </a:extLst>
          </p:cNvPr>
          <p:cNvPicPr>
            <a:picLocks noChangeAspect="1"/>
          </p:cNvPicPr>
          <p:nvPr/>
        </p:nvPicPr>
        <p:blipFill>
          <a:blip r:embed="rId5" cstate="print"/>
          <a:stretch>
            <a:fillRect/>
          </a:stretch>
        </p:blipFill>
        <p:spPr>
          <a:xfrm>
            <a:off x="6588088" y="275423"/>
            <a:ext cx="2555916" cy="616944"/>
          </a:xfrm>
          <a:prstGeom prst="rect">
            <a:avLst/>
          </a:prstGeom>
        </p:spPr>
      </p:pic>
      <p:pic>
        <p:nvPicPr>
          <p:cNvPr id="9" name="Grafik 8">
            <a:extLst>
              <a:ext uri="{FF2B5EF4-FFF2-40B4-BE49-F238E27FC236}">
                <a16:creationId xmlns:a16="http://schemas.microsoft.com/office/drawing/2014/main" id="{9D80B65D-56B4-C540-9A14-2D1BED1EDF4E}"/>
              </a:ext>
            </a:extLst>
          </p:cNvPr>
          <p:cNvPicPr>
            <a:picLocks noChangeAspect="1"/>
          </p:cNvPicPr>
          <p:nvPr/>
        </p:nvPicPr>
        <p:blipFill>
          <a:blip r:embed="rId6" cstate="print"/>
          <a:stretch>
            <a:fillRect/>
          </a:stretch>
        </p:blipFill>
        <p:spPr>
          <a:xfrm>
            <a:off x="6801786" y="399897"/>
            <a:ext cx="1971858" cy="382299"/>
          </a:xfrm>
          <a:prstGeom prst="rect">
            <a:avLst/>
          </a:prstGeom>
        </p:spPr>
      </p:pic>
    </p:spTree>
    <p:extLst>
      <p:ext uri="{BB962C8B-B14F-4D97-AF65-F5344CB8AC3E}">
        <p14:creationId xmlns:p14="http://schemas.microsoft.com/office/powerpoint/2010/main" val="45412077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15" r:id="rId3"/>
  </p:sldLayoutIdLst>
  <p:transition>
    <p:dissolv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19837B1-B12A-4A3F-91B7-ACB7C95ABACC}"/>
              </a:ext>
            </a:extLst>
          </p:cNvPr>
          <p:cNvSpPr>
            <a:spLocks noGrp="1"/>
          </p:cNvSpPr>
          <p:nvPr>
            <p:ph type="title"/>
          </p:nvPr>
        </p:nvSpPr>
        <p:spPr>
          <a:xfrm>
            <a:off x="343500" y="1105029"/>
            <a:ext cx="7036812" cy="2078845"/>
          </a:xfrm>
        </p:spPr>
        <p:txBody>
          <a:bodyPr/>
          <a:lstStyle/>
          <a:p>
            <a:r>
              <a:rPr lang="de-DE" dirty="0"/>
              <a:t>Die 10-Minuten Zeitstrafe  </a:t>
            </a:r>
          </a:p>
        </p:txBody>
      </p:sp>
      <p:sp>
        <p:nvSpPr>
          <p:cNvPr id="5" name="Textplatzhalter 4">
            <a:extLst>
              <a:ext uri="{FF2B5EF4-FFF2-40B4-BE49-F238E27FC236}">
                <a16:creationId xmlns:a16="http://schemas.microsoft.com/office/drawing/2014/main" id="{879DC37A-660F-44AE-A61D-31D4DF1E5557}"/>
              </a:ext>
            </a:extLst>
          </p:cNvPr>
          <p:cNvSpPr>
            <a:spLocks noGrp="1"/>
          </p:cNvSpPr>
          <p:nvPr>
            <p:ph type="body" idx="1"/>
          </p:nvPr>
        </p:nvSpPr>
        <p:spPr/>
        <p:txBody>
          <a:bodyPr>
            <a:normAutofit/>
          </a:bodyPr>
          <a:lstStyle/>
          <a:p>
            <a:r>
              <a:rPr lang="de-DE" sz="2400" dirty="0"/>
              <a:t>im Herren und Frauen-Bereich und die Gelb-Rote Karten im Junior*innen Bereich</a:t>
            </a:r>
          </a:p>
        </p:txBody>
      </p:sp>
    </p:spTree>
    <p:extLst>
      <p:ext uri="{BB962C8B-B14F-4D97-AF65-F5344CB8AC3E}">
        <p14:creationId xmlns:p14="http://schemas.microsoft.com/office/powerpoint/2010/main" val="231254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ABBE-D9C3-4116-AEED-91F93621AE16}"/>
              </a:ext>
            </a:extLst>
          </p:cNvPr>
          <p:cNvSpPr>
            <a:spLocks noGrp="1"/>
          </p:cNvSpPr>
          <p:nvPr>
            <p:ph type="title"/>
          </p:nvPr>
        </p:nvSpPr>
        <p:spPr/>
        <p:txBody>
          <a:bodyPr/>
          <a:lstStyle/>
          <a:p>
            <a:r>
              <a:rPr lang="de-DE" dirty="0"/>
              <a:t>Die erste persönliche Strafe:</a:t>
            </a:r>
          </a:p>
        </p:txBody>
      </p:sp>
      <p:sp>
        <p:nvSpPr>
          <p:cNvPr id="3" name="Textplatzhalter 2">
            <a:extLst>
              <a:ext uri="{FF2B5EF4-FFF2-40B4-BE49-F238E27FC236}">
                <a16:creationId xmlns:a16="http://schemas.microsoft.com/office/drawing/2014/main" id="{50815B7D-2334-4916-8796-9D030970F9FB}"/>
              </a:ext>
            </a:extLst>
          </p:cNvPr>
          <p:cNvSpPr>
            <a:spLocks noGrp="1"/>
          </p:cNvSpPr>
          <p:nvPr>
            <p:ph type="body" idx="1"/>
          </p:nvPr>
        </p:nvSpPr>
        <p:spPr>
          <a:xfrm>
            <a:off x="383588" y="2456761"/>
            <a:ext cx="8444026" cy="3005767"/>
          </a:xfrm>
        </p:spPr>
        <p:txBody>
          <a:bodyPr>
            <a:normAutofit/>
          </a:bodyPr>
          <a:lstStyle/>
          <a:p>
            <a:r>
              <a:rPr lang="de-DE" dirty="0"/>
              <a:t>Wann gebe ich als </a:t>
            </a:r>
            <a:r>
              <a:rPr lang="de-DE" b="1" dirty="0"/>
              <a:t>erste persönliche Strafe </a:t>
            </a:r>
            <a:r>
              <a:rPr lang="de-DE" dirty="0"/>
              <a:t>entweder eine gelbe Karte oder eine Zeitstrafe?</a:t>
            </a:r>
          </a:p>
          <a:p>
            <a:endParaRPr lang="de-DE" dirty="0"/>
          </a:p>
          <a:p>
            <a:r>
              <a:rPr lang="de-DE" dirty="0"/>
              <a:t>Der SR hat einen Ermessenspielraum, und kann entscheiden, ob das Vergehen für eine VW evtl. zu wenig war und bei seiner Einschätzung, wenn das Vergehen bereits härter war (im Bereich Foulspiel, Unsportlichkeiten, etc.) direkt einen </a:t>
            </a:r>
            <a:r>
              <a:rPr lang="de-DE" dirty="0" err="1"/>
              <a:t>FaZ</a:t>
            </a:r>
            <a:r>
              <a:rPr lang="de-DE" dirty="0"/>
              <a:t> aussprechen, wenn es kein Vergehen ist, für das direkt ein </a:t>
            </a:r>
            <a:r>
              <a:rPr lang="de-DE" dirty="0" err="1"/>
              <a:t>FaD</a:t>
            </a:r>
            <a:r>
              <a:rPr lang="de-DE" dirty="0"/>
              <a:t> ausgesprochen werden muss. Nimmt er es als normales verwarnungswürdiges Vergehen war, spricht er eine VW aus.</a:t>
            </a:r>
          </a:p>
          <a:p>
            <a:endParaRPr lang="de-DE" dirty="0"/>
          </a:p>
          <a:p>
            <a:r>
              <a:rPr lang="de-DE" dirty="0"/>
              <a:t>Die Zeitstrafe sollte als erste persönliche Strafe nicht inflationär verwendet werden. Sie soll klare Zeichen setzen. </a:t>
            </a:r>
          </a:p>
          <a:p>
            <a:endParaRPr lang="de-DE" dirty="0"/>
          </a:p>
        </p:txBody>
      </p:sp>
      <p:sp>
        <p:nvSpPr>
          <p:cNvPr id="6" name="Rechteck: abgerundete Ecken 5">
            <a:extLst>
              <a:ext uri="{FF2B5EF4-FFF2-40B4-BE49-F238E27FC236}">
                <a16:creationId xmlns:a16="http://schemas.microsoft.com/office/drawing/2014/main" id="{2F35C6DF-C090-4B71-95ED-EC8D0053B5C9}"/>
              </a:ext>
            </a:extLst>
          </p:cNvPr>
          <p:cNvSpPr/>
          <p:nvPr/>
        </p:nvSpPr>
        <p:spPr>
          <a:xfrm>
            <a:off x="5814125" y="1506758"/>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abgerundete Ecken 6">
            <a:extLst>
              <a:ext uri="{FF2B5EF4-FFF2-40B4-BE49-F238E27FC236}">
                <a16:creationId xmlns:a16="http://schemas.microsoft.com/office/drawing/2014/main" id="{67245EDE-B53C-457C-BF8B-93A586509AC0}"/>
              </a:ext>
            </a:extLst>
          </p:cNvPr>
          <p:cNvSpPr/>
          <p:nvPr/>
        </p:nvSpPr>
        <p:spPr>
          <a:xfrm>
            <a:off x="7452887" y="1493151"/>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endParaRPr>
          </a:p>
        </p:txBody>
      </p:sp>
      <p:sp>
        <p:nvSpPr>
          <p:cNvPr id="8" name="Textfeld 7">
            <a:extLst>
              <a:ext uri="{FF2B5EF4-FFF2-40B4-BE49-F238E27FC236}">
                <a16:creationId xmlns:a16="http://schemas.microsoft.com/office/drawing/2014/main" id="{311D8142-A025-45BB-A61B-E710FF21CDAD}"/>
              </a:ext>
            </a:extLst>
          </p:cNvPr>
          <p:cNvSpPr txBox="1"/>
          <p:nvPr/>
        </p:nvSpPr>
        <p:spPr>
          <a:xfrm>
            <a:off x="6283074" y="1395472"/>
            <a:ext cx="1137840" cy="646331"/>
          </a:xfrm>
          <a:prstGeom prst="rect">
            <a:avLst/>
          </a:prstGeom>
          <a:noFill/>
        </p:spPr>
        <p:txBody>
          <a:bodyPr wrap="square" rtlCol="0">
            <a:spAutoFit/>
          </a:bodyPr>
          <a:lstStyle/>
          <a:p>
            <a:pPr algn="ctr"/>
            <a:r>
              <a:rPr lang="de-DE" sz="3600" dirty="0">
                <a:solidFill>
                  <a:srgbClr val="0069B4"/>
                </a:solidFill>
                <a:latin typeface="ParalucentStencil Heavy" panose="02000906050000020004" pitchFamily="2" charset="0"/>
                <a:ea typeface="+mj-ea"/>
                <a:cs typeface="+mj-cs"/>
              </a:rPr>
              <a:t>oder</a:t>
            </a:r>
          </a:p>
        </p:txBody>
      </p:sp>
    </p:spTree>
    <p:extLst>
      <p:ext uri="{BB962C8B-B14F-4D97-AF65-F5344CB8AC3E}">
        <p14:creationId xmlns:p14="http://schemas.microsoft.com/office/powerpoint/2010/main" val="95563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ABBE-D9C3-4116-AEED-91F93621AE16}"/>
              </a:ext>
            </a:extLst>
          </p:cNvPr>
          <p:cNvSpPr>
            <a:spLocks noGrp="1"/>
          </p:cNvSpPr>
          <p:nvPr>
            <p:ph type="title"/>
          </p:nvPr>
        </p:nvSpPr>
        <p:spPr/>
        <p:txBody>
          <a:bodyPr/>
          <a:lstStyle/>
          <a:p>
            <a:r>
              <a:rPr lang="de-DE" dirty="0"/>
              <a:t>Die zweite persönliche Strafe:</a:t>
            </a:r>
          </a:p>
        </p:txBody>
      </p:sp>
      <p:sp>
        <p:nvSpPr>
          <p:cNvPr id="3" name="Textplatzhalter 2">
            <a:extLst>
              <a:ext uri="{FF2B5EF4-FFF2-40B4-BE49-F238E27FC236}">
                <a16:creationId xmlns:a16="http://schemas.microsoft.com/office/drawing/2014/main" id="{50815B7D-2334-4916-8796-9D030970F9FB}"/>
              </a:ext>
            </a:extLst>
          </p:cNvPr>
          <p:cNvSpPr>
            <a:spLocks noGrp="1"/>
          </p:cNvSpPr>
          <p:nvPr>
            <p:ph type="body" idx="1"/>
          </p:nvPr>
        </p:nvSpPr>
        <p:spPr/>
        <p:txBody>
          <a:bodyPr/>
          <a:lstStyle/>
          <a:p>
            <a:r>
              <a:rPr lang="de-DE" dirty="0"/>
              <a:t>Wenn Spieler*innen </a:t>
            </a:r>
            <a:r>
              <a:rPr lang="de-DE" b="1" dirty="0"/>
              <a:t>bereits verwarnt </a:t>
            </a:r>
            <a:r>
              <a:rPr lang="de-DE" dirty="0"/>
              <a:t>sind, wann gebe ich ihnen entweder eine Zeitstrafe oder eine weitere gelbe Karte (und somit in der Konsequenz gelb-rot)?</a:t>
            </a:r>
          </a:p>
        </p:txBody>
      </p:sp>
      <p:sp>
        <p:nvSpPr>
          <p:cNvPr id="6" name="Rechteck: abgerundete Ecken 5">
            <a:extLst>
              <a:ext uri="{FF2B5EF4-FFF2-40B4-BE49-F238E27FC236}">
                <a16:creationId xmlns:a16="http://schemas.microsoft.com/office/drawing/2014/main" id="{2F35C6DF-C090-4B71-95ED-EC8D0053B5C9}"/>
              </a:ext>
            </a:extLst>
          </p:cNvPr>
          <p:cNvSpPr/>
          <p:nvPr/>
        </p:nvSpPr>
        <p:spPr>
          <a:xfrm>
            <a:off x="7694868" y="1480846"/>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abgerundete Ecken 6">
            <a:extLst>
              <a:ext uri="{FF2B5EF4-FFF2-40B4-BE49-F238E27FC236}">
                <a16:creationId xmlns:a16="http://schemas.microsoft.com/office/drawing/2014/main" id="{67245EDE-B53C-457C-BF8B-93A586509AC0}"/>
              </a:ext>
            </a:extLst>
          </p:cNvPr>
          <p:cNvSpPr/>
          <p:nvPr/>
        </p:nvSpPr>
        <p:spPr>
          <a:xfrm>
            <a:off x="6054061" y="1498229"/>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endParaRPr>
          </a:p>
        </p:txBody>
      </p:sp>
      <p:sp>
        <p:nvSpPr>
          <p:cNvPr id="8" name="Textfeld 7">
            <a:extLst>
              <a:ext uri="{FF2B5EF4-FFF2-40B4-BE49-F238E27FC236}">
                <a16:creationId xmlns:a16="http://schemas.microsoft.com/office/drawing/2014/main" id="{311D8142-A025-45BB-A61B-E710FF21CDAD}"/>
              </a:ext>
            </a:extLst>
          </p:cNvPr>
          <p:cNvSpPr txBox="1"/>
          <p:nvPr/>
        </p:nvSpPr>
        <p:spPr>
          <a:xfrm>
            <a:off x="6557028" y="1383954"/>
            <a:ext cx="1137840" cy="646331"/>
          </a:xfrm>
          <a:prstGeom prst="rect">
            <a:avLst/>
          </a:prstGeom>
          <a:noFill/>
        </p:spPr>
        <p:txBody>
          <a:bodyPr wrap="square" rtlCol="0">
            <a:spAutoFit/>
          </a:bodyPr>
          <a:lstStyle/>
          <a:p>
            <a:pPr algn="ctr"/>
            <a:r>
              <a:rPr lang="de-DE" sz="3600" dirty="0">
                <a:solidFill>
                  <a:srgbClr val="0069B4"/>
                </a:solidFill>
                <a:latin typeface="ParalucentStencil Heavy" panose="02000906050000020004" pitchFamily="2" charset="0"/>
                <a:ea typeface="+mj-ea"/>
                <a:cs typeface="+mj-cs"/>
              </a:rPr>
              <a:t>oder</a:t>
            </a:r>
          </a:p>
        </p:txBody>
      </p:sp>
      <p:sp>
        <p:nvSpPr>
          <p:cNvPr id="12" name="Rechteck: abgerundete Ecken 11">
            <a:extLst>
              <a:ext uri="{FF2B5EF4-FFF2-40B4-BE49-F238E27FC236}">
                <a16:creationId xmlns:a16="http://schemas.microsoft.com/office/drawing/2014/main" id="{3E101A0F-B36F-4D31-B929-57D48BE2F881}"/>
              </a:ext>
            </a:extLst>
          </p:cNvPr>
          <p:cNvSpPr/>
          <p:nvPr/>
        </p:nvSpPr>
        <p:spPr>
          <a:xfrm>
            <a:off x="4139952" y="2996952"/>
            <a:ext cx="720080" cy="967924"/>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600" dirty="0">
                <a:solidFill>
                  <a:schemeClr val="bg1"/>
                </a:solidFill>
                <a:latin typeface="Arial" panose="020B0604020202020204" pitchFamily="34" charset="0"/>
                <a:cs typeface="Arial" panose="020B0604020202020204" pitchFamily="34" charset="0"/>
              </a:rPr>
              <a:t>5 / 10 Min</a:t>
            </a:r>
          </a:p>
        </p:txBody>
      </p:sp>
      <p:cxnSp>
        <p:nvCxnSpPr>
          <p:cNvPr id="14" name="Gerade Verbindung mit Pfeil 13">
            <a:extLst>
              <a:ext uri="{FF2B5EF4-FFF2-40B4-BE49-F238E27FC236}">
                <a16:creationId xmlns:a16="http://schemas.microsoft.com/office/drawing/2014/main" id="{F7C43EAC-ED70-4FFC-A3F6-188DFECFBD37}"/>
              </a:ext>
            </a:extLst>
          </p:cNvPr>
          <p:cNvCxnSpPr>
            <a:cxnSpLocks/>
            <a:stCxn id="30" idx="3"/>
            <a:endCxn id="12" idx="1"/>
          </p:cNvCxnSpPr>
          <p:nvPr/>
        </p:nvCxnSpPr>
        <p:spPr>
          <a:xfrm flipV="1">
            <a:off x="2267744" y="3480914"/>
            <a:ext cx="1872208" cy="668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2BAD0877-DC3C-41D8-A63B-0DB07BBD495B}"/>
              </a:ext>
            </a:extLst>
          </p:cNvPr>
          <p:cNvCxnSpPr>
            <a:cxnSpLocks/>
            <a:stCxn id="30" idx="3"/>
            <a:endCxn id="21" idx="1"/>
          </p:cNvCxnSpPr>
          <p:nvPr/>
        </p:nvCxnSpPr>
        <p:spPr>
          <a:xfrm>
            <a:off x="2267744" y="4149080"/>
            <a:ext cx="1628485" cy="794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ck: abgerundete Ecken 16">
            <a:extLst>
              <a:ext uri="{FF2B5EF4-FFF2-40B4-BE49-F238E27FC236}">
                <a16:creationId xmlns:a16="http://schemas.microsoft.com/office/drawing/2014/main" id="{C371A3BE-D498-41E6-80A3-7A9FCAC238E1}"/>
              </a:ext>
            </a:extLst>
          </p:cNvPr>
          <p:cNvSpPr/>
          <p:nvPr/>
        </p:nvSpPr>
        <p:spPr>
          <a:xfrm>
            <a:off x="7887406" y="1480846"/>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 name="Rechteck: abgerundete Ecken 20">
            <a:extLst>
              <a:ext uri="{FF2B5EF4-FFF2-40B4-BE49-F238E27FC236}">
                <a16:creationId xmlns:a16="http://schemas.microsoft.com/office/drawing/2014/main" id="{B2EB6C7B-6A40-4535-9276-B24CD9C4CAA2}"/>
              </a:ext>
            </a:extLst>
          </p:cNvPr>
          <p:cNvSpPr/>
          <p:nvPr/>
        </p:nvSpPr>
        <p:spPr>
          <a:xfrm>
            <a:off x="3896229" y="4443657"/>
            <a:ext cx="726981" cy="999987"/>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 name="Rechteck: abgerundete Ecken 21">
            <a:extLst>
              <a:ext uri="{FF2B5EF4-FFF2-40B4-BE49-F238E27FC236}">
                <a16:creationId xmlns:a16="http://schemas.microsoft.com/office/drawing/2014/main" id="{EC762496-BA1B-425D-B2C4-027C1A1F8787}"/>
              </a:ext>
            </a:extLst>
          </p:cNvPr>
          <p:cNvSpPr/>
          <p:nvPr/>
        </p:nvSpPr>
        <p:spPr>
          <a:xfrm>
            <a:off x="4299175" y="4441174"/>
            <a:ext cx="720080" cy="99998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 name="Rechteck: abgerundete Ecken 29">
            <a:extLst>
              <a:ext uri="{FF2B5EF4-FFF2-40B4-BE49-F238E27FC236}">
                <a16:creationId xmlns:a16="http://schemas.microsoft.com/office/drawing/2014/main" id="{C369B7E1-4442-4BAE-BEC7-2BE7739AB1C9}"/>
              </a:ext>
            </a:extLst>
          </p:cNvPr>
          <p:cNvSpPr/>
          <p:nvPr/>
        </p:nvSpPr>
        <p:spPr>
          <a:xfrm>
            <a:off x="467545" y="3356992"/>
            <a:ext cx="1800199" cy="158417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Vergehen, eines Spielers der bereits gelb hat.</a:t>
            </a:r>
          </a:p>
        </p:txBody>
      </p:sp>
      <p:sp>
        <p:nvSpPr>
          <p:cNvPr id="31" name="Rechteck: abgerundete Ecken 30">
            <a:extLst>
              <a:ext uri="{FF2B5EF4-FFF2-40B4-BE49-F238E27FC236}">
                <a16:creationId xmlns:a16="http://schemas.microsoft.com/office/drawing/2014/main" id="{017DEA0A-DBA9-40A9-AA00-5F6B2A32E7EB}"/>
              </a:ext>
            </a:extLst>
          </p:cNvPr>
          <p:cNvSpPr/>
          <p:nvPr/>
        </p:nvSpPr>
        <p:spPr>
          <a:xfrm>
            <a:off x="1691680" y="4149080"/>
            <a:ext cx="453500" cy="432048"/>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7" name="Rechteck 36">
            <a:extLst>
              <a:ext uri="{FF2B5EF4-FFF2-40B4-BE49-F238E27FC236}">
                <a16:creationId xmlns:a16="http://schemas.microsoft.com/office/drawing/2014/main" id="{B671F929-C6E4-4F07-99A0-FCAF2AF47E80}"/>
              </a:ext>
            </a:extLst>
          </p:cNvPr>
          <p:cNvSpPr/>
          <p:nvPr/>
        </p:nvSpPr>
        <p:spPr>
          <a:xfrm>
            <a:off x="5166320" y="4526653"/>
            <a:ext cx="3870176" cy="830997"/>
          </a:xfrm>
          <a:prstGeom prst="rect">
            <a:avLst/>
          </a:prstGeom>
        </p:spPr>
        <p:txBody>
          <a:bodyPr wrap="square">
            <a:spAutoFit/>
          </a:bodyPr>
          <a:lstStyle/>
          <a:p>
            <a:pPr algn="ctr"/>
            <a:r>
              <a:rPr lang="de-DE" sz="1600" b="1" dirty="0">
                <a:solidFill>
                  <a:srgbClr val="0069B4"/>
                </a:solidFill>
              </a:rPr>
              <a:t>Vergehen, für die eine VW zu wenig, ein </a:t>
            </a:r>
            <a:r>
              <a:rPr lang="de-DE" sz="1600" b="1" dirty="0" err="1">
                <a:solidFill>
                  <a:srgbClr val="0069B4"/>
                </a:solidFill>
              </a:rPr>
              <a:t>FaD</a:t>
            </a:r>
            <a:r>
              <a:rPr lang="de-DE" sz="1600" b="1" dirty="0">
                <a:solidFill>
                  <a:srgbClr val="0069B4"/>
                </a:solidFill>
              </a:rPr>
              <a:t> zu viel wäre, werden mit einer gelb-roten Karte bestraft.</a:t>
            </a:r>
          </a:p>
        </p:txBody>
      </p:sp>
      <p:sp>
        <p:nvSpPr>
          <p:cNvPr id="38" name="Textfeld 37">
            <a:extLst>
              <a:ext uri="{FF2B5EF4-FFF2-40B4-BE49-F238E27FC236}">
                <a16:creationId xmlns:a16="http://schemas.microsoft.com/office/drawing/2014/main" id="{678526B7-E569-4C0F-A054-A06BC32B6F6B}"/>
              </a:ext>
            </a:extLst>
          </p:cNvPr>
          <p:cNvSpPr txBox="1"/>
          <p:nvPr/>
        </p:nvSpPr>
        <p:spPr>
          <a:xfrm>
            <a:off x="5519180" y="3117237"/>
            <a:ext cx="3370931" cy="584775"/>
          </a:xfrm>
          <a:prstGeom prst="rect">
            <a:avLst/>
          </a:prstGeom>
          <a:noFill/>
        </p:spPr>
        <p:txBody>
          <a:bodyPr wrap="square" rtlCol="0">
            <a:spAutoFit/>
          </a:bodyPr>
          <a:lstStyle/>
          <a:p>
            <a:pPr algn="ctr"/>
            <a:r>
              <a:rPr lang="de-DE" sz="1600" b="1" dirty="0">
                <a:solidFill>
                  <a:srgbClr val="0069B4"/>
                </a:solidFill>
              </a:rPr>
              <a:t>Verwarnungswürdige Vergehen, werden mit einem </a:t>
            </a:r>
            <a:r>
              <a:rPr lang="de-DE" sz="1600" b="1" dirty="0" err="1">
                <a:solidFill>
                  <a:srgbClr val="0069B4"/>
                </a:solidFill>
              </a:rPr>
              <a:t>FaZ</a:t>
            </a:r>
            <a:r>
              <a:rPr lang="de-DE" sz="1600" b="1" dirty="0">
                <a:solidFill>
                  <a:srgbClr val="0069B4"/>
                </a:solidFill>
              </a:rPr>
              <a:t> bestraft.</a:t>
            </a:r>
          </a:p>
        </p:txBody>
      </p:sp>
    </p:spTree>
    <p:extLst>
      <p:ext uri="{BB962C8B-B14F-4D97-AF65-F5344CB8AC3E}">
        <p14:creationId xmlns:p14="http://schemas.microsoft.com/office/powerpoint/2010/main" val="10401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ABBE-D9C3-4116-AEED-91F93621AE16}"/>
              </a:ext>
            </a:extLst>
          </p:cNvPr>
          <p:cNvSpPr>
            <a:spLocks noGrp="1"/>
          </p:cNvSpPr>
          <p:nvPr>
            <p:ph type="title"/>
          </p:nvPr>
        </p:nvSpPr>
        <p:spPr/>
        <p:txBody>
          <a:bodyPr/>
          <a:lstStyle/>
          <a:p>
            <a:r>
              <a:rPr lang="de-DE" dirty="0"/>
              <a:t>Die zweite persönliche Strafe:</a:t>
            </a:r>
          </a:p>
        </p:txBody>
      </p:sp>
      <p:sp>
        <p:nvSpPr>
          <p:cNvPr id="3" name="Textplatzhalter 2">
            <a:extLst>
              <a:ext uri="{FF2B5EF4-FFF2-40B4-BE49-F238E27FC236}">
                <a16:creationId xmlns:a16="http://schemas.microsoft.com/office/drawing/2014/main" id="{50815B7D-2334-4916-8796-9D030970F9FB}"/>
              </a:ext>
            </a:extLst>
          </p:cNvPr>
          <p:cNvSpPr>
            <a:spLocks noGrp="1"/>
          </p:cNvSpPr>
          <p:nvPr>
            <p:ph type="body" idx="1"/>
          </p:nvPr>
        </p:nvSpPr>
        <p:spPr>
          <a:xfrm>
            <a:off x="383588" y="2456761"/>
            <a:ext cx="8444026" cy="3132479"/>
          </a:xfrm>
        </p:spPr>
        <p:txBody>
          <a:bodyPr>
            <a:normAutofit/>
          </a:bodyPr>
          <a:lstStyle/>
          <a:p>
            <a:r>
              <a:rPr lang="de-DE" dirty="0"/>
              <a:t>Wenn Spieler*innen </a:t>
            </a:r>
            <a:r>
              <a:rPr lang="de-DE" b="1" dirty="0"/>
              <a:t>bereits verwarnt </a:t>
            </a:r>
            <a:r>
              <a:rPr lang="de-DE" dirty="0"/>
              <a:t>sind, wann gebe ich ihnen entweder eine Zeitstrafe oder eine weitere gelbe Karte (und somit in der Konsequenz gelb-rot)?</a:t>
            </a:r>
          </a:p>
          <a:p>
            <a:endParaRPr lang="de-DE" dirty="0"/>
          </a:p>
          <a:p>
            <a:r>
              <a:rPr lang="de-DE" dirty="0"/>
              <a:t>Der SR hat einen Ermessenspielraum, und kann entscheiden, ob das Vergehen für eine VW evtl. zu wenig war und bei seiner Einschätzung, wenn das Vergehen bereits härter war (im Bereich Foulspiel, Unsportlichkeiten, etc.) direkt eine gelb-rote Karte aussprechen, wenn es kein Vergehen ist, für das direkt ein </a:t>
            </a:r>
            <a:r>
              <a:rPr lang="de-DE" dirty="0" err="1"/>
              <a:t>FaD</a:t>
            </a:r>
            <a:r>
              <a:rPr lang="de-DE" dirty="0"/>
              <a:t> ausgesprochen werden muss. Kommt er zu dem Schluss, dass Vergehen rechtfertig noch keinen direkten Platzverweis mit gelb-roter Karte, kann er einen </a:t>
            </a:r>
            <a:r>
              <a:rPr lang="de-DE" dirty="0" err="1"/>
              <a:t>FaZ</a:t>
            </a:r>
            <a:r>
              <a:rPr lang="de-DE" dirty="0"/>
              <a:t> aussprechen.</a:t>
            </a:r>
          </a:p>
          <a:p>
            <a:endParaRPr lang="de-DE" dirty="0"/>
          </a:p>
          <a:p>
            <a:r>
              <a:rPr lang="de-DE" dirty="0"/>
              <a:t>Die gelb-rote Karte als zweite persönliche Strafe sollte nicht inflationär verwendet werden. Sie soll klare Zeichen setzen. </a:t>
            </a:r>
          </a:p>
          <a:p>
            <a:endParaRPr lang="de-DE" dirty="0"/>
          </a:p>
        </p:txBody>
      </p:sp>
      <p:sp>
        <p:nvSpPr>
          <p:cNvPr id="6" name="Rechteck: abgerundete Ecken 5">
            <a:extLst>
              <a:ext uri="{FF2B5EF4-FFF2-40B4-BE49-F238E27FC236}">
                <a16:creationId xmlns:a16="http://schemas.microsoft.com/office/drawing/2014/main" id="{2F35C6DF-C090-4B71-95ED-EC8D0053B5C9}"/>
              </a:ext>
            </a:extLst>
          </p:cNvPr>
          <p:cNvSpPr/>
          <p:nvPr/>
        </p:nvSpPr>
        <p:spPr>
          <a:xfrm>
            <a:off x="7694868" y="1480846"/>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abgerundete Ecken 6">
            <a:extLst>
              <a:ext uri="{FF2B5EF4-FFF2-40B4-BE49-F238E27FC236}">
                <a16:creationId xmlns:a16="http://schemas.microsoft.com/office/drawing/2014/main" id="{67245EDE-B53C-457C-BF8B-93A586509AC0}"/>
              </a:ext>
            </a:extLst>
          </p:cNvPr>
          <p:cNvSpPr/>
          <p:nvPr/>
        </p:nvSpPr>
        <p:spPr>
          <a:xfrm>
            <a:off x="6054061" y="1498229"/>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endParaRPr>
          </a:p>
        </p:txBody>
      </p:sp>
      <p:sp>
        <p:nvSpPr>
          <p:cNvPr id="8" name="Textfeld 7">
            <a:extLst>
              <a:ext uri="{FF2B5EF4-FFF2-40B4-BE49-F238E27FC236}">
                <a16:creationId xmlns:a16="http://schemas.microsoft.com/office/drawing/2014/main" id="{311D8142-A025-45BB-A61B-E710FF21CDAD}"/>
              </a:ext>
            </a:extLst>
          </p:cNvPr>
          <p:cNvSpPr txBox="1"/>
          <p:nvPr/>
        </p:nvSpPr>
        <p:spPr>
          <a:xfrm>
            <a:off x="6557028" y="1383954"/>
            <a:ext cx="1137840" cy="646331"/>
          </a:xfrm>
          <a:prstGeom prst="rect">
            <a:avLst/>
          </a:prstGeom>
          <a:noFill/>
        </p:spPr>
        <p:txBody>
          <a:bodyPr wrap="square" rtlCol="0">
            <a:spAutoFit/>
          </a:bodyPr>
          <a:lstStyle/>
          <a:p>
            <a:pPr algn="ctr"/>
            <a:r>
              <a:rPr lang="de-DE" sz="3600" dirty="0">
                <a:solidFill>
                  <a:srgbClr val="0069B4"/>
                </a:solidFill>
                <a:latin typeface="ParalucentStencil Heavy" panose="02000906050000020004" pitchFamily="2" charset="0"/>
                <a:ea typeface="+mj-ea"/>
                <a:cs typeface="+mj-cs"/>
              </a:rPr>
              <a:t>oder</a:t>
            </a:r>
          </a:p>
        </p:txBody>
      </p:sp>
      <p:sp>
        <p:nvSpPr>
          <p:cNvPr id="17" name="Rechteck: abgerundete Ecken 16">
            <a:extLst>
              <a:ext uri="{FF2B5EF4-FFF2-40B4-BE49-F238E27FC236}">
                <a16:creationId xmlns:a16="http://schemas.microsoft.com/office/drawing/2014/main" id="{C371A3BE-D498-41E6-80A3-7A9FCAC238E1}"/>
              </a:ext>
            </a:extLst>
          </p:cNvPr>
          <p:cNvSpPr/>
          <p:nvPr/>
        </p:nvSpPr>
        <p:spPr>
          <a:xfrm>
            <a:off x="7887406" y="1480846"/>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136344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id="{CF6E59ED-70FA-42BF-AE30-4A16B2486723}"/>
              </a:ext>
            </a:extLst>
          </p:cNvPr>
          <p:cNvSpPr/>
          <p:nvPr/>
        </p:nvSpPr>
        <p:spPr>
          <a:xfrm>
            <a:off x="2440323" y="3933051"/>
            <a:ext cx="2592288" cy="1296144"/>
          </a:xfrm>
          <a:prstGeom prst="roundRect">
            <a:avLst/>
          </a:prstGeom>
          <a:solidFill>
            <a:srgbClr val="66C4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E6FB3DA-9182-414C-9B68-E21F9DA5231F}"/>
              </a:ext>
            </a:extLst>
          </p:cNvPr>
          <p:cNvSpPr>
            <a:spLocks noGrp="1"/>
          </p:cNvSpPr>
          <p:nvPr>
            <p:ph type="title"/>
          </p:nvPr>
        </p:nvSpPr>
        <p:spPr/>
        <p:txBody>
          <a:bodyPr/>
          <a:lstStyle/>
          <a:p>
            <a:r>
              <a:rPr lang="de-DE" dirty="0"/>
              <a:t>Die dritte persönliche Strafe:</a:t>
            </a:r>
          </a:p>
        </p:txBody>
      </p:sp>
      <p:sp>
        <p:nvSpPr>
          <p:cNvPr id="3" name="Textplatzhalter 2">
            <a:extLst>
              <a:ext uri="{FF2B5EF4-FFF2-40B4-BE49-F238E27FC236}">
                <a16:creationId xmlns:a16="http://schemas.microsoft.com/office/drawing/2014/main" id="{0210E69F-C8F1-4E05-AD8B-C4F08E8E4142}"/>
              </a:ext>
            </a:extLst>
          </p:cNvPr>
          <p:cNvSpPr>
            <a:spLocks noGrp="1"/>
          </p:cNvSpPr>
          <p:nvPr>
            <p:ph type="body" idx="1"/>
          </p:nvPr>
        </p:nvSpPr>
        <p:spPr>
          <a:xfrm>
            <a:off x="383588" y="2456761"/>
            <a:ext cx="8444026" cy="2434289"/>
          </a:xfrm>
        </p:spPr>
        <p:txBody>
          <a:bodyPr>
            <a:normAutofit/>
          </a:bodyPr>
          <a:lstStyle/>
          <a:p>
            <a:r>
              <a:rPr lang="de-DE" sz="1600" dirty="0"/>
              <a:t>Spieler*innen die bereits verwarnt wurden und auch bereits mit einer Zeitstrafe belegt wurden, erhalten für alle weiteren verwarnungswürdigen Vergehen eine gelb-rote Karte. </a:t>
            </a:r>
          </a:p>
          <a:p>
            <a:pPr lvl="1"/>
            <a:r>
              <a:rPr lang="de-DE" sz="1600" dirty="0"/>
              <a:t>Es ist möglich, dass Spieler*innen erst nach dem dritten verwarnungswürdigen Vergehen mit gelb-roter Karte ausgeschlossen werden. </a:t>
            </a:r>
          </a:p>
        </p:txBody>
      </p:sp>
      <p:sp>
        <p:nvSpPr>
          <p:cNvPr id="4" name="Rechteck: abgerundete Ecken 3">
            <a:extLst>
              <a:ext uri="{FF2B5EF4-FFF2-40B4-BE49-F238E27FC236}">
                <a16:creationId xmlns:a16="http://schemas.microsoft.com/office/drawing/2014/main" id="{08CD7D46-E734-446B-A926-ECD9544A7933}"/>
              </a:ext>
            </a:extLst>
          </p:cNvPr>
          <p:cNvSpPr/>
          <p:nvPr/>
        </p:nvSpPr>
        <p:spPr>
          <a:xfrm>
            <a:off x="5963638" y="1484784"/>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 name="Rechteck: abgerundete Ecken 4">
            <a:extLst>
              <a:ext uri="{FF2B5EF4-FFF2-40B4-BE49-F238E27FC236}">
                <a16:creationId xmlns:a16="http://schemas.microsoft.com/office/drawing/2014/main" id="{3019E4B4-04C1-4DA5-BC4F-69C8570A3380}"/>
              </a:ext>
            </a:extLst>
          </p:cNvPr>
          <p:cNvSpPr/>
          <p:nvPr/>
        </p:nvSpPr>
        <p:spPr>
          <a:xfrm>
            <a:off x="6156176" y="1484784"/>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 name="Rechteck: abgerundete Ecken 5">
            <a:extLst>
              <a:ext uri="{FF2B5EF4-FFF2-40B4-BE49-F238E27FC236}">
                <a16:creationId xmlns:a16="http://schemas.microsoft.com/office/drawing/2014/main" id="{7E1C3654-4A0C-4183-967C-47B8F86BD6D0}"/>
              </a:ext>
            </a:extLst>
          </p:cNvPr>
          <p:cNvSpPr/>
          <p:nvPr/>
        </p:nvSpPr>
        <p:spPr>
          <a:xfrm>
            <a:off x="2584062" y="4077067"/>
            <a:ext cx="648072" cy="1008112"/>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abgerundete Ecken 6">
            <a:extLst>
              <a:ext uri="{FF2B5EF4-FFF2-40B4-BE49-F238E27FC236}">
                <a16:creationId xmlns:a16="http://schemas.microsoft.com/office/drawing/2014/main" id="{96F48E11-EBCC-4067-A631-9EDEADFFF97C}"/>
              </a:ext>
            </a:extLst>
          </p:cNvPr>
          <p:cNvSpPr/>
          <p:nvPr/>
        </p:nvSpPr>
        <p:spPr>
          <a:xfrm>
            <a:off x="4049994" y="4077071"/>
            <a:ext cx="808219" cy="1008108"/>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600" dirty="0">
                <a:solidFill>
                  <a:schemeClr val="bg1"/>
                </a:solidFill>
                <a:latin typeface="Arial" panose="020B0604020202020204" pitchFamily="34" charset="0"/>
                <a:cs typeface="Arial" panose="020B0604020202020204" pitchFamily="34" charset="0"/>
              </a:rPr>
              <a:t>5 / 10 Min</a:t>
            </a:r>
          </a:p>
        </p:txBody>
      </p:sp>
      <p:sp>
        <p:nvSpPr>
          <p:cNvPr id="8" name="Rechteck: abgerundete Ecken 7">
            <a:extLst>
              <a:ext uri="{FF2B5EF4-FFF2-40B4-BE49-F238E27FC236}">
                <a16:creationId xmlns:a16="http://schemas.microsoft.com/office/drawing/2014/main" id="{80766E4E-618E-4E8A-A983-9E434848C7EA}"/>
              </a:ext>
            </a:extLst>
          </p:cNvPr>
          <p:cNvSpPr/>
          <p:nvPr/>
        </p:nvSpPr>
        <p:spPr>
          <a:xfrm>
            <a:off x="5752968" y="4077072"/>
            <a:ext cx="648072" cy="1008112"/>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 name="Rechteck: abgerundete Ecken 8">
            <a:extLst>
              <a:ext uri="{FF2B5EF4-FFF2-40B4-BE49-F238E27FC236}">
                <a16:creationId xmlns:a16="http://schemas.microsoft.com/office/drawing/2014/main" id="{A3F53C69-3F9B-425D-A5B6-5829B33C0283}"/>
              </a:ext>
            </a:extLst>
          </p:cNvPr>
          <p:cNvSpPr/>
          <p:nvPr/>
        </p:nvSpPr>
        <p:spPr>
          <a:xfrm>
            <a:off x="5968438" y="4077072"/>
            <a:ext cx="648072" cy="1008112"/>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10" name="Gerade Verbindung mit Pfeil 9">
            <a:extLst>
              <a:ext uri="{FF2B5EF4-FFF2-40B4-BE49-F238E27FC236}">
                <a16:creationId xmlns:a16="http://schemas.microsoft.com/office/drawing/2014/main" id="{791DB6DC-8BEF-4EFE-97C2-4993D510DC67}"/>
              </a:ext>
            </a:extLst>
          </p:cNvPr>
          <p:cNvCxnSpPr>
            <a:cxnSpLocks/>
            <a:stCxn id="6" idx="3"/>
            <a:endCxn id="7" idx="1"/>
          </p:cNvCxnSpPr>
          <p:nvPr/>
        </p:nvCxnSpPr>
        <p:spPr>
          <a:xfrm>
            <a:off x="3232134" y="4581123"/>
            <a:ext cx="81786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44CC4BD-CB47-4363-B242-0FB64EA66795}"/>
              </a:ext>
            </a:extLst>
          </p:cNvPr>
          <p:cNvCxnSpPr>
            <a:cxnSpLocks/>
            <a:stCxn id="7" idx="3"/>
            <a:endCxn id="8" idx="1"/>
          </p:cNvCxnSpPr>
          <p:nvPr/>
        </p:nvCxnSpPr>
        <p:spPr>
          <a:xfrm>
            <a:off x="4858213" y="4581125"/>
            <a:ext cx="894755"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2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C9632-F7A9-41C6-8D2A-5FA57D3A2763}"/>
              </a:ext>
            </a:extLst>
          </p:cNvPr>
          <p:cNvSpPr>
            <a:spLocks noGrp="1"/>
          </p:cNvSpPr>
          <p:nvPr>
            <p:ph type="title"/>
          </p:nvPr>
        </p:nvSpPr>
        <p:spPr>
          <a:xfrm>
            <a:off x="394604" y="889803"/>
            <a:ext cx="7273739" cy="1148317"/>
          </a:xfrm>
        </p:spPr>
        <p:txBody>
          <a:bodyPr/>
          <a:lstStyle/>
          <a:p>
            <a:r>
              <a:rPr lang="de-DE" dirty="0"/>
              <a:t>Eine rote Karte ist immer möglich</a:t>
            </a:r>
          </a:p>
        </p:txBody>
      </p:sp>
      <p:sp>
        <p:nvSpPr>
          <p:cNvPr id="3" name="Textplatzhalter 2">
            <a:extLst>
              <a:ext uri="{FF2B5EF4-FFF2-40B4-BE49-F238E27FC236}">
                <a16:creationId xmlns:a16="http://schemas.microsoft.com/office/drawing/2014/main" id="{CA3C6981-B106-4C47-B187-699AA8C9E4DE}"/>
              </a:ext>
            </a:extLst>
          </p:cNvPr>
          <p:cNvSpPr>
            <a:spLocks noGrp="1"/>
          </p:cNvSpPr>
          <p:nvPr>
            <p:ph type="body" idx="1"/>
          </p:nvPr>
        </p:nvSpPr>
        <p:spPr>
          <a:xfrm>
            <a:off x="383588" y="2456761"/>
            <a:ext cx="8444026" cy="2434289"/>
          </a:xfrm>
        </p:spPr>
        <p:txBody>
          <a:bodyPr>
            <a:normAutofit/>
          </a:bodyPr>
          <a:lstStyle/>
          <a:p>
            <a:r>
              <a:rPr lang="de-DE" dirty="0"/>
              <a:t>Feldverweiswürdige Vergehen, werden mit einer roten Karte bestraft. Der </a:t>
            </a:r>
            <a:r>
              <a:rPr lang="de-DE" dirty="0" err="1"/>
              <a:t>FaZ</a:t>
            </a:r>
            <a:r>
              <a:rPr lang="de-DE" dirty="0"/>
              <a:t> soll nicht als Ersatz für eine rote Karte verwendet werden. </a:t>
            </a:r>
          </a:p>
          <a:p>
            <a:endParaRPr lang="de-DE" dirty="0"/>
          </a:p>
          <a:p>
            <a:r>
              <a:rPr lang="de-DE" dirty="0"/>
              <a:t>Wenn Spieler*innen bereits verwarnt sind oder mit einer Zeitstrafe belegt wurden, kann ich Ihnen für ein rot-würdiges Vergehen als nächste persönliche Strafe die rote Karte zeigen?</a:t>
            </a:r>
          </a:p>
          <a:p>
            <a:pPr lvl="1"/>
            <a:r>
              <a:rPr lang="de-DE" dirty="0"/>
              <a:t>Für ein feldverweiswürdiges Vergehen kann immer – unabhängig welche persönliche Strafen ein Spieler bereits erhalten hatte – ein Feldverweis auf Dauer (rote Karte) ausgesprochen werden.</a:t>
            </a:r>
          </a:p>
        </p:txBody>
      </p:sp>
      <p:sp>
        <p:nvSpPr>
          <p:cNvPr id="8" name="Rechteck: abgerundete Ecken 7">
            <a:extLst>
              <a:ext uri="{FF2B5EF4-FFF2-40B4-BE49-F238E27FC236}">
                <a16:creationId xmlns:a16="http://schemas.microsoft.com/office/drawing/2014/main" id="{84A0CFF0-6561-4838-9079-4876009212BA}"/>
              </a:ext>
            </a:extLst>
          </p:cNvPr>
          <p:cNvSpPr/>
          <p:nvPr/>
        </p:nvSpPr>
        <p:spPr>
          <a:xfrm>
            <a:off x="7092280" y="1486635"/>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115457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7BDE5-0614-4CC1-AA15-71A6891369B8}"/>
              </a:ext>
            </a:extLst>
          </p:cNvPr>
          <p:cNvSpPr>
            <a:spLocks noGrp="1"/>
          </p:cNvSpPr>
          <p:nvPr>
            <p:ph type="title"/>
          </p:nvPr>
        </p:nvSpPr>
        <p:spPr/>
        <p:txBody>
          <a:bodyPr/>
          <a:lstStyle/>
          <a:p>
            <a:r>
              <a:rPr lang="de-DE" dirty="0"/>
              <a:t>Zusammenfassung</a:t>
            </a:r>
          </a:p>
        </p:txBody>
      </p:sp>
      <p:sp>
        <p:nvSpPr>
          <p:cNvPr id="3" name="Textplatzhalter 2">
            <a:extLst>
              <a:ext uri="{FF2B5EF4-FFF2-40B4-BE49-F238E27FC236}">
                <a16:creationId xmlns:a16="http://schemas.microsoft.com/office/drawing/2014/main" id="{EE4D174B-83EB-47CC-BD27-C715A0E98DBA}"/>
              </a:ext>
            </a:extLst>
          </p:cNvPr>
          <p:cNvSpPr>
            <a:spLocks noGrp="1"/>
          </p:cNvSpPr>
          <p:nvPr>
            <p:ph type="body" idx="1"/>
          </p:nvPr>
        </p:nvSpPr>
        <p:spPr/>
        <p:txBody>
          <a:bodyPr/>
          <a:lstStyle/>
          <a:p>
            <a:r>
              <a:rPr lang="de-DE" dirty="0"/>
              <a:t>Die Zeitstrafe soll dazu beitragen, dass die SR einen größeren </a:t>
            </a:r>
            <a:r>
              <a:rPr lang="de-DE" b="1" dirty="0"/>
              <a:t>Ermessenspielraum</a:t>
            </a:r>
            <a:r>
              <a:rPr lang="de-DE" dirty="0"/>
              <a:t> haben. Die Einschätzung der Schiedsrichter*innen ist die Grundlage für die Entscheidung ob eine erste persönliche Strafe eine Verwarnung oder ein </a:t>
            </a:r>
            <a:r>
              <a:rPr lang="de-DE" dirty="0" err="1"/>
              <a:t>FaZ</a:t>
            </a:r>
            <a:r>
              <a:rPr lang="de-DE" dirty="0"/>
              <a:t> ist. Ebenso ist die Einschätzung die Grundlage für die Frage, ob die zweite persönliche Strafe ein </a:t>
            </a:r>
            <a:r>
              <a:rPr lang="de-DE" dirty="0" err="1"/>
              <a:t>FaZ</a:t>
            </a:r>
            <a:r>
              <a:rPr lang="de-DE" dirty="0"/>
              <a:t> oder eine gelb-rote Karte ist. </a:t>
            </a:r>
          </a:p>
          <a:p>
            <a:endParaRPr lang="de-DE" dirty="0"/>
          </a:p>
          <a:p>
            <a:r>
              <a:rPr lang="de-DE" dirty="0"/>
              <a:t>Zeitstrafen und gelb-rote Karten sollen klare Zeichen setzen.  </a:t>
            </a:r>
          </a:p>
        </p:txBody>
      </p:sp>
    </p:spTree>
    <p:extLst>
      <p:ext uri="{BB962C8B-B14F-4D97-AF65-F5344CB8AC3E}">
        <p14:creationId xmlns:p14="http://schemas.microsoft.com/office/powerpoint/2010/main" val="131470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C709E8-3834-4F63-8986-9265D7440536}"/>
              </a:ext>
            </a:extLst>
          </p:cNvPr>
          <p:cNvSpPr>
            <a:spLocks noGrp="1"/>
          </p:cNvSpPr>
          <p:nvPr>
            <p:ph type="title"/>
          </p:nvPr>
        </p:nvSpPr>
        <p:spPr/>
        <p:txBody>
          <a:bodyPr/>
          <a:lstStyle/>
          <a:p>
            <a:r>
              <a:rPr lang="de-DE" dirty="0"/>
              <a:t>Vielen Dank für euer Engagement</a:t>
            </a:r>
          </a:p>
        </p:txBody>
      </p:sp>
      <p:sp>
        <p:nvSpPr>
          <p:cNvPr id="5" name="Textplatzhalter 4">
            <a:extLst>
              <a:ext uri="{FF2B5EF4-FFF2-40B4-BE49-F238E27FC236}">
                <a16:creationId xmlns:a16="http://schemas.microsoft.com/office/drawing/2014/main" id="{F7BE6262-E900-4172-978B-8BFBBCC640D0}"/>
              </a:ext>
            </a:extLst>
          </p:cNvPr>
          <p:cNvSpPr>
            <a:spLocks noGrp="1"/>
          </p:cNvSpPr>
          <p:nvPr>
            <p:ph type="body" idx="1"/>
          </p:nvPr>
        </p:nvSpPr>
        <p:spPr/>
        <p:txBody>
          <a:bodyPr>
            <a:normAutofit/>
          </a:bodyPr>
          <a:lstStyle/>
          <a:p>
            <a:r>
              <a:rPr lang="de-DE" sz="1800" dirty="0"/>
              <a:t>Wir wünschen euch eine erfolgreiche und verletzungsfreie Saison 2022/2023 und freuen uns auf die Zusammenarbeit mit euch!</a:t>
            </a:r>
          </a:p>
        </p:txBody>
      </p:sp>
    </p:spTree>
    <p:extLst>
      <p:ext uri="{BB962C8B-B14F-4D97-AF65-F5344CB8AC3E}">
        <p14:creationId xmlns:p14="http://schemas.microsoft.com/office/powerpoint/2010/main" val="140856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4196F5-095B-44F2-B3A8-B8A7BE424B86}"/>
              </a:ext>
            </a:extLst>
          </p:cNvPr>
          <p:cNvSpPr>
            <a:spLocks noGrp="1"/>
          </p:cNvSpPr>
          <p:nvPr>
            <p:ph type="title"/>
          </p:nvPr>
        </p:nvSpPr>
        <p:spPr/>
        <p:txBody>
          <a:bodyPr/>
          <a:lstStyle/>
          <a:p>
            <a:r>
              <a:rPr lang="de-DE" dirty="0"/>
              <a:t>Grundsätzliches</a:t>
            </a:r>
          </a:p>
        </p:txBody>
      </p:sp>
      <p:sp>
        <p:nvSpPr>
          <p:cNvPr id="5" name="Textplatzhalter 4">
            <a:extLst>
              <a:ext uri="{FF2B5EF4-FFF2-40B4-BE49-F238E27FC236}">
                <a16:creationId xmlns:a16="http://schemas.microsoft.com/office/drawing/2014/main" id="{B76F5D6E-0DB2-42B4-AA85-2B208784C38C}"/>
              </a:ext>
            </a:extLst>
          </p:cNvPr>
          <p:cNvSpPr>
            <a:spLocks noGrp="1"/>
          </p:cNvSpPr>
          <p:nvPr>
            <p:ph type="body" idx="1"/>
          </p:nvPr>
        </p:nvSpPr>
        <p:spPr>
          <a:xfrm>
            <a:off x="394605" y="2394358"/>
            <a:ext cx="8444026" cy="801460"/>
          </a:xfrm>
        </p:spPr>
        <p:txBody>
          <a:bodyPr/>
          <a:lstStyle/>
          <a:p>
            <a:r>
              <a:rPr lang="de-DE" dirty="0"/>
              <a:t>Ab der Saison 2022/2023 können im Bayerischen Fußball-Verband e.V. grundsätzlich die folgenden persönlichen Strafen bei Herren, Frauen, Junioren und Juniorinnen zur Anwendung kommen </a:t>
            </a:r>
            <a:br>
              <a:rPr lang="de-DE" dirty="0"/>
            </a:br>
            <a:r>
              <a:rPr lang="de-DE" dirty="0"/>
              <a:t>(Ausnahmen: nächste Folie):</a:t>
            </a:r>
          </a:p>
        </p:txBody>
      </p:sp>
      <p:sp>
        <p:nvSpPr>
          <p:cNvPr id="6" name="Rechteck: abgerundete Ecken 5">
            <a:extLst>
              <a:ext uri="{FF2B5EF4-FFF2-40B4-BE49-F238E27FC236}">
                <a16:creationId xmlns:a16="http://schemas.microsoft.com/office/drawing/2014/main" id="{06F272AA-B859-4A6A-9664-6329CEA808FD}"/>
              </a:ext>
            </a:extLst>
          </p:cNvPr>
          <p:cNvSpPr/>
          <p:nvPr/>
        </p:nvSpPr>
        <p:spPr>
          <a:xfrm>
            <a:off x="2405234" y="3218968"/>
            <a:ext cx="638518" cy="941879"/>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nvGrpSpPr>
          <p:cNvPr id="7" name="Gruppieren 6">
            <a:extLst>
              <a:ext uri="{FF2B5EF4-FFF2-40B4-BE49-F238E27FC236}">
                <a16:creationId xmlns:a16="http://schemas.microsoft.com/office/drawing/2014/main" id="{6C20FF2C-06F0-4E65-8CCB-A631371B677C}"/>
              </a:ext>
            </a:extLst>
          </p:cNvPr>
          <p:cNvGrpSpPr/>
          <p:nvPr/>
        </p:nvGrpSpPr>
        <p:grpSpPr>
          <a:xfrm>
            <a:off x="3511191" y="3195819"/>
            <a:ext cx="714565" cy="941877"/>
            <a:chOff x="5815732" y="2062850"/>
            <a:chExt cx="711860" cy="890545"/>
          </a:xfrm>
        </p:grpSpPr>
        <p:sp>
          <p:nvSpPr>
            <p:cNvPr id="18" name="Rechteck: abgerundete Ecken 17">
              <a:extLst>
                <a:ext uri="{FF2B5EF4-FFF2-40B4-BE49-F238E27FC236}">
                  <a16:creationId xmlns:a16="http://schemas.microsoft.com/office/drawing/2014/main" id="{C2749EB2-6AA0-4FC5-BD01-5DA2DC8F2142}"/>
                </a:ext>
              </a:extLst>
            </p:cNvPr>
            <p:cNvSpPr/>
            <p:nvPr/>
          </p:nvSpPr>
          <p:spPr>
            <a:xfrm>
              <a:off x="5815732" y="2062850"/>
              <a:ext cx="636099" cy="890545"/>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sz="4000"/>
            </a:p>
          </p:txBody>
        </p:sp>
        <p:sp>
          <p:nvSpPr>
            <p:cNvPr id="19" name="Textfeld 19">
              <a:extLst>
                <a:ext uri="{FF2B5EF4-FFF2-40B4-BE49-F238E27FC236}">
                  <a16:creationId xmlns:a16="http://schemas.microsoft.com/office/drawing/2014/main" id="{0F0E18D5-A779-44CA-B3DD-30A7DC54BD9F}"/>
                </a:ext>
              </a:extLst>
            </p:cNvPr>
            <p:cNvSpPr txBox="1"/>
            <p:nvPr/>
          </p:nvSpPr>
          <p:spPr>
            <a:xfrm>
              <a:off x="5815732" y="2215734"/>
              <a:ext cx="711860" cy="552905"/>
            </a:xfrm>
            <a:prstGeom prst="rect">
              <a:avLst/>
            </a:prstGeom>
            <a:noFill/>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600" dirty="0">
                  <a:solidFill>
                    <a:schemeClr val="bg1">
                      <a:lumMod val="50000"/>
                    </a:schemeClr>
                  </a:solidFill>
                  <a:latin typeface="Arial" panose="020B0604020202020204" pitchFamily="34" charset="0"/>
                  <a:cs typeface="Arial" panose="020B0604020202020204" pitchFamily="34" charset="0"/>
                </a:rPr>
                <a:t>5 / 10 Min</a:t>
              </a:r>
            </a:p>
          </p:txBody>
        </p:sp>
      </p:grpSp>
      <p:sp>
        <p:nvSpPr>
          <p:cNvPr id="8" name="Rechteck: abgerundete Ecken 7">
            <a:extLst>
              <a:ext uri="{FF2B5EF4-FFF2-40B4-BE49-F238E27FC236}">
                <a16:creationId xmlns:a16="http://schemas.microsoft.com/office/drawing/2014/main" id="{FD7C6608-BB3C-416B-A7AB-F0D8474061DE}"/>
              </a:ext>
            </a:extLst>
          </p:cNvPr>
          <p:cNvSpPr/>
          <p:nvPr/>
        </p:nvSpPr>
        <p:spPr>
          <a:xfrm>
            <a:off x="4540131" y="3188561"/>
            <a:ext cx="638518" cy="941879"/>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 name="Rechteck: abgerundete Ecken 8">
            <a:extLst>
              <a:ext uri="{FF2B5EF4-FFF2-40B4-BE49-F238E27FC236}">
                <a16:creationId xmlns:a16="http://schemas.microsoft.com/office/drawing/2014/main" id="{68CD9023-7E5E-41AF-A4E2-F8D59DE42600}"/>
              </a:ext>
            </a:extLst>
          </p:cNvPr>
          <p:cNvSpPr/>
          <p:nvPr/>
        </p:nvSpPr>
        <p:spPr>
          <a:xfrm>
            <a:off x="4828035" y="3188561"/>
            <a:ext cx="638518" cy="941879"/>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 name="Rechteck: abgerundete Ecken 14">
            <a:extLst>
              <a:ext uri="{FF2B5EF4-FFF2-40B4-BE49-F238E27FC236}">
                <a16:creationId xmlns:a16="http://schemas.microsoft.com/office/drawing/2014/main" id="{AC2D72B6-8F23-42C8-AF32-436314160461}"/>
              </a:ext>
            </a:extLst>
          </p:cNvPr>
          <p:cNvSpPr/>
          <p:nvPr/>
        </p:nvSpPr>
        <p:spPr>
          <a:xfrm>
            <a:off x="5810423" y="3195818"/>
            <a:ext cx="648072" cy="941878"/>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abgerundete Ecken 1">
            <a:extLst>
              <a:ext uri="{FF2B5EF4-FFF2-40B4-BE49-F238E27FC236}">
                <a16:creationId xmlns:a16="http://schemas.microsoft.com/office/drawing/2014/main" id="{C280A01F-7D44-4679-88FE-2D5679A77E74}"/>
              </a:ext>
            </a:extLst>
          </p:cNvPr>
          <p:cNvSpPr/>
          <p:nvPr/>
        </p:nvSpPr>
        <p:spPr>
          <a:xfrm>
            <a:off x="2238252" y="4320048"/>
            <a:ext cx="1008112" cy="50405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VW</a:t>
            </a:r>
          </a:p>
        </p:txBody>
      </p:sp>
      <p:sp>
        <p:nvSpPr>
          <p:cNvPr id="20" name="Rechteck: abgerundete Ecken 19">
            <a:extLst>
              <a:ext uri="{FF2B5EF4-FFF2-40B4-BE49-F238E27FC236}">
                <a16:creationId xmlns:a16="http://schemas.microsoft.com/office/drawing/2014/main" id="{FBAA63F8-5E2E-4CBE-B8C8-FE63691067D1}"/>
              </a:ext>
            </a:extLst>
          </p:cNvPr>
          <p:cNvSpPr/>
          <p:nvPr/>
        </p:nvSpPr>
        <p:spPr>
          <a:xfrm>
            <a:off x="3368969" y="4320048"/>
            <a:ext cx="1008112" cy="50405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FaZ</a:t>
            </a:r>
            <a:endParaRPr lang="de-DE" dirty="0"/>
          </a:p>
        </p:txBody>
      </p:sp>
      <p:sp>
        <p:nvSpPr>
          <p:cNvPr id="21" name="Rechteck: abgerundete Ecken 20">
            <a:extLst>
              <a:ext uri="{FF2B5EF4-FFF2-40B4-BE49-F238E27FC236}">
                <a16:creationId xmlns:a16="http://schemas.microsoft.com/office/drawing/2014/main" id="{2DFC97C4-6BA1-4255-B038-FC059A02FB3D}"/>
              </a:ext>
            </a:extLst>
          </p:cNvPr>
          <p:cNvSpPr/>
          <p:nvPr/>
        </p:nvSpPr>
        <p:spPr>
          <a:xfrm>
            <a:off x="4499686" y="4331844"/>
            <a:ext cx="1008112" cy="50405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Gelb-rot</a:t>
            </a:r>
          </a:p>
        </p:txBody>
      </p:sp>
      <p:sp>
        <p:nvSpPr>
          <p:cNvPr id="22" name="Rechteck: abgerundete Ecken 21">
            <a:extLst>
              <a:ext uri="{FF2B5EF4-FFF2-40B4-BE49-F238E27FC236}">
                <a16:creationId xmlns:a16="http://schemas.microsoft.com/office/drawing/2014/main" id="{F3EC2B68-1FEC-4DB9-B89D-9E3674BEE6C4}"/>
              </a:ext>
            </a:extLst>
          </p:cNvPr>
          <p:cNvSpPr/>
          <p:nvPr/>
        </p:nvSpPr>
        <p:spPr>
          <a:xfrm>
            <a:off x="5630403" y="4331844"/>
            <a:ext cx="1008112" cy="50405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FaD</a:t>
            </a:r>
            <a:endParaRPr lang="de-DE" dirty="0"/>
          </a:p>
        </p:txBody>
      </p:sp>
      <p:sp>
        <p:nvSpPr>
          <p:cNvPr id="23" name="Rechteck: abgerundete Ecken 22">
            <a:extLst>
              <a:ext uri="{FF2B5EF4-FFF2-40B4-BE49-F238E27FC236}">
                <a16:creationId xmlns:a16="http://schemas.microsoft.com/office/drawing/2014/main" id="{2F24AE12-F5B9-4AD3-BAD9-4F5A09233E40}"/>
              </a:ext>
            </a:extLst>
          </p:cNvPr>
          <p:cNvSpPr/>
          <p:nvPr/>
        </p:nvSpPr>
        <p:spPr>
          <a:xfrm>
            <a:off x="2180837" y="5099064"/>
            <a:ext cx="1570471" cy="50405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Herren/Frauen: </a:t>
            </a:r>
            <a:br>
              <a:rPr lang="de-DE" sz="1400" b="1" dirty="0"/>
            </a:br>
            <a:r>
              <a:rPr lang="de-DE" sz="1400" b="1" dirty="0"/>
              <a:t>10 Min</a:t>
            </a:r>
          </a:p>
        </p:txBody>
      </p:sp>
      <p:sp>
        <p:nvSpPr>
          <p:cNvPr id="24" name="Rechteck: abgerundete Ecken 23">
            <a:extLst>
              <a:ext uri="{FF2B5EF4-FFF2-40B4-BE49-F238E27FC236}">
                <a16:creationId xmlns:a16="http://schemas.microsoft.com/office/drawing/2014/main" id="{918D47E4-09B3-49BD-B37D-422004C6FAFE}"/>
              </a:ext>
            </a:extLst>
          </p:cNvPr>
          <p:cNvSpPr/>
          <p:nvPr/>
        </p:nvSpPr>
        <p:spPr>
          <a:xfrm>
            <a:off x="3992344" y="5091808"/>
            <a:ext cx="1458039" cy="50405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t>Junioren*innen: 5 Min</a:t>
            </a:r>
          </a:p>
        </p:txBody>
      </p:sp>
      <p:cxnSp>
        <p:nvCxnSpPr>
          <p:cNvPr id="25" name="Verbinder: gewinkelt 24">
            <a:extLst>
              <a:ext uri="{FF2B5EF4-FFF2-40B4-BE49-F238E27FC236}">
                <a16:creationId xmlns:a16="http://schemas.microsoft.com/office/drawing/2014/main" id="{3F37E101-1E41-42D8-932B-AAEE47E04FD9}"/>
              </a:ext>
            </a:extLst>
          </p:cNvPr>
          <p:cNvCxnSpPr>
            <a:cxnSpLocks/>
            <a:stCxn id="20" idx="2"/>
            <a:endCxn id="23" idx="0"/>
          </p:cNvCxnSpPr>
          <p:nvPr/>
        </p:nvCxnSpPr>
        <p:spPr>
          <a:xfrm rot="5400000">
            <a:off x="3282069" y="4508108"/>
            <a:ext cx="274960" cy="9069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F7BA92B2-4120-4647-BE84-6814B97037AD}"/>
              </a:ext>
            </a:extLst>
          </p:cNvPr>
          <p:cNvCxnSpPr>
            <a:cxnSpLocks/>
            <a:stCxn id="20" idx="2"/>
            <a:endCxn id="24" idx="0"/>
          </p:cNvCxnSpPr>
          <p:nvPr/>
        </p:nvCxnSpPr>
        <p:spPr>
          <a:xfrm rot="16200000" flipH="1">
            <a:off x="4163342" y="4533786"/>
            <a:ext cx="267704" cy="848339"/>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7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ADE55-B03F-4764-899F-0A08E77FFE77}"/>
              </a:ext>
            </a:extLst>
          </p:cNvPr>
          <p:cNvSpPr>
            <a:spLocks noGrp="1"/>
          </p:cNvSpPr>
          <p:nvPr>
            <p:ph type="title"/>
          </p:nvPr>
        </p:nvSpPr>
        <p:spPr>
          <a:xfrm>
            <a:off x="394604" y="889803"/>
            <a:ext cx="7201731" cy="1148317"/>
          </a:xfrm>
        </p:spPr>
        <p:txBody>
          <a:bodyPr>
            <a:normAutofit/>
          </a:bodyPr>
          <a:lstStyle/>
          <a:p>
            <a:r>
              <a:rPr lang="de-DE" dirty="0"/>
              <a:t>Der </a:t>
            </a:r>
            <a:r>
              <a:rPr lang="de-DE" dirty="0" err="1"/>
              <a:t>FaZ</a:t>
            </a:r>
            <a:r>
              <a:rPr lang="de-DE" dirty="0"/>
              <a:t> kommt in den nachfolgenden Wettbewerben zur Anwendung:</a:t>
            </a:r>
          </a:p>
        </p:txBody>
      </p:sp>
      <p:graphicFrame>
        <p:nvGraphicFramePr>
          <p:cNvPr id="4" name="Diagramm 3">
            <a:extLst>
              <a:ext uri="{FF2B5EF4-FFF2-40B4-BE49-F238E27FC236}">
                <a16:creationId xmlns:a16="http://schemas.microsoft.com/office/drawing/2014/main" id="{94A819C1-A351-434A-93C8-8979572FBF8C}"/>
              </a:ext>
            </a:extLst>
          </p:cNvPr>
          <p:cNvGraphicFramePr/>
          <p:nvPr>
            <p:extLst>
              <p:ext uri="{D42A27DB-BD31-4B8C-83A1-F6EECF244321}">
                <p14:modId xmlns:p14="http://schemas.microsoft.com/office/powerpoint/2010/main" val="3380735944"/>
              </p:ext>
            </p:extLst>
          </p:nvPr>
        </p:nvGraphicFramePr>
        <p:xfrm>
          <a:off x="501742" y="2038120"/>
          <a:ext cx="829286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59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ADE55-B03F-4764-899F-0A08E77FFE77}"/>
              </a:ext>
            </a:extLst>
          </p:cNvPr>
          <p:cNvSpPr>
            <a:spLocks noGrp="1"/>
          </p:cNvSpPr>
          <p:nvPr>
            <p:ph type="title"/>
          </p:nvPr>
        </p:nvSpPr>
        <p:spPr>
          <a:xfrm>
            <a:off x="394604" y="889803"/>
            <a:ext cx="7201731" cy="1148317"/>
          </a:xfrm>
        </p:spPr>
        <p:txBody>
          <a:bodyPr>
            <a:normAutofit fontScale="90000"/>
          </a:bodyPr>
          <a:lstStyle/>
          <a:p>
            <a:r>
              <a:rPr lang="de-DE" dirty="0"/>
              <a:t>Der </a:t>
            </a:r>
            <a:r>
              <a:rPr lang="de-DE" dirty="0" err="1"/>
              <a:t>FaZ</a:t>
            </a:r>
            <a:r>
              <a:rPr lang="de-DE" dirty="0"/>
              <a:t> kommt in den nachfolgenden Wettbewerben </a:t>
            </a:r>
            <a:r>
              <a:rPr lang="de-DE" b="1" u="sng" dirty="0">
                <a:effectLst>
                  <a:outerShdw blurRad="38100" dist="38100" dir="2700000" algn="tl">
                    <a:srgbClr val="000000">
                      <a:alpha val="43137"/>
                    </a:srgbClr>
                  </a:outerShdw>
                </a:effectLst>
              </a:rPr>
              <a:t>NICHT</a:t>
            </a:r>
            <a:r>
              <a:rPr lang="de-DE" dirty="0"/>
              <a:t> zur Anwendung:</a:t>
            </a:r>
          </a:p>
        </p:txBody>
      </p:sp>
      <p:graphicFrame>
        <p:nvGraphicFramePr>
          <p:cNvPr id="4" name="Diagramm 3">
            <a:extLst>
              <a:ext uri="{FF2B5EF4-FFF2-40B4-BE49-F238E27FC236}">
                <a16:creationId xmlns:a16="http://schemas.microsoft.com/office/drawing/2014/main" id="{94A819C1-A351-434A-93C8-8979572FBF8C}"/>
              </a:ext>
            </a:extLst>
          </p:cNvPr>
          <p:cNvGraphicFramePr/>
          <p:nvPr>
            <p:extLst>
              <p:ext uri="{D42A27DB-BD31-4B8C-83A1-F6EECF244321}">
                <p14:modId xmlns:p14="http://schemas.microsoft.com/office/powerpoint/2010/main" val="916960004"/>
              </p:ext>
            </p:extLst>
          </p:nvPr>
        </p:nvGraphicFramePr>
        <p:xfrm>
          <a:off x="501742" y="2038120"/>
          <a:ext cx="829286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7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450D8-726C-4665-BB2A-502FB1FDE48E}"/>
              </a:ext>
            </a:extLst>
          </p:cNvPr>
          <p:cNvSpPr>
            <a:spLocks noGrp="1"/>
          </p:cNvSpPr>
          <p:nvPr>
            <p:ph type="title"/>
          </p:nvPr>
        </p:nvSpPr>
        <p:spPr>
          <a:xfrm>
            <a:off x="394604" y="889803"/>
            <a:ext cx="7921811" cy="1148317"/>
          </a:xfrm>
        </p:spPr>
        <p:txBody>
          <a:bodyPr>
            <a:normAutofit fontScale="90000"/>
          </a:bodyPr>
          <a:lstStyle/>
          <a:p>
            <a:r>
              <a:rPr lang="de-DE" dirty="0"/>
              <a:t>Die persönlichen Strafen können in folgender Reihenfolge angewandt werden</a:t>
            </a:r>
          </a:p>
        </p:txBody>
      </p:sp>
      <p:sp>
        <p:nvSpPr>
          <p:cNvPr id="3" name="Textplatzhalter 2">
            <a:extLst>
              <a:ext uri="{FF2B5EF4-FFF2-40B4-BE49-F238E27FC236}">
                <a16:creationId xmlns:a16="http://schemas.microsoft.com/office/drawing/2014/main" id="{58F50622-30F9-4A94-B968-BC65D289BED8}"/>
              </a:ext>
            </a:extLst>
          </p:cNvPr>
          <p:cNvSpPr>
            <a:spLocks noGrp="1"/>
          </p:cNvSpPr>
          <p:nvPr>
            <p:ph type="body" idx="1"/>
          </p:nvPr>
        </p:nvSpPr>
        <p:spPr/>
        <p:txBody>
          <a:bodyPr/>
          <a:lstStyle/>
          <a:p>
            <a:endParaRPr lang="de-DE" dirty="0"/>
          </a:p>
        </p:txBody>
      </p:sp>
      <p:graphicFrame>
        <p:nvGraphicFramePr>
          <p:cNvPr id="11" name="Diagramm 10">
            <a:extLst>
              <a:ext uri="{FF2B5EF4-FFF2-40B4-BE49-F238E27FC236}">
                <a16:creationId xmlns:a16="http://schemas.microsoft.com/office/drawing/2014/main" id="{F3EAB365-250F-4D03-A084-0EBEDBA4CAA7}"/>
              </a:ext>
            </a:extLst>
          </p:cNvPr>
          <p:cNvGraphicFramePr/>
          <p:nvPr>
            <p:extLst>
              <p:ext uri="{D42A27DB-BD31-4B8C-83A1-F6EECF244321}">
                <p14:modId xmlns:p14="http://schemas.microsoft.com/office/powerpoint/2010/main" val="1712190099"/>
              </p:ext>
            </p:extLst>
          </p:nvPr>
        </p:nvGraphicFramePr>
        <p:xfrm>
          <a:off x="394604" y="2276873"/>
          <a:ext cx="843301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hteck: abgerundete Ecken 23">
            <a:extLst>
              <a:ext uri="{FF2B5EF4-FFF2-40B4-BE49-F238E27FC236}">
                <a16:creationId xmlns:a16="http://schemas.microsoft.com/office/drawing/2014/main" id="{4581582F-2DE4-4CAE-92F2-8CC8D37E575A}"/>
              </a:ext>
            </a:extLst>
          </p:cNvPr>
          <p:cNvSpPr/>
          <p:nvPr/>
        </p:nvSpPr>
        <p:spPr>
          <a:xfrm>
            <a:off x="611560" y="3191208"/>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 name="Rechteck: abgerundete Ecken 24">
            <a:extLst>
              <a:ext uri="{FF2B5EF4-FFF2-40B4-BE49-F238E27FC236}">
                <a16:creationId xmlns:a16="http://schemas.microsoft.com/office/drawing/2014/main" id="{46E02B52-8D18-480F-9090-87C6ADF061DB}"/>
              </a:ext>
            </a:extLst>
          </p:cNvPr>
          <p:cNvSpPr/>
          <p:nvPr/>
        </p:nvSpPr>
        <p:spPr>
          <a:xfrm>
            <a:off x="1289467" y="3191207"/>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endParaRPr>
          </a:p>
        </p:txBody>
      </p:sp>
      <p:sp>
        <p:nvSpPr>
          <p:cNvPr id="26" name="Rechteck: abgerundete Ecken 25">
            <a:extLst>
              <a:ext uri="{FF2B5EF4-FFF2-40B4-BE49-F238E27FC236}">
                <a16:creationId xmlns:a16="http://schemas.microsoft.com/office/drawing/2014/main" id="{AF922794-4A24-4CC8-9779-41ED88DA712C}"/>
              </a:ext>
            </a:extLst>
          </p:cNvPr>
          <p:cNvSpPr/>
          <p:nvPr/>
        </p:nvSpPr>
        <p:spPr>
          <a:xfrm>
            <a:off x="1984328" y="3191208"/>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 name="Rechteck: abgerundete Ecken 26">
            <a:extLst>
              <a:ext uri="{FF2B5EF4-FFF2-40B4-BE49-F238E27FC236}">
                <a16:creationId xmlns:a16="http://schemas.microsoft.com/office/drawing/2014/main" id="{CBE56FC7-CE1C-4D95-B872-5A917DA1DCE1}"/>
              </a:ext>
            </a:extLst>
          </p:cNvPr>
          <p:cNvSpPr/>
          <p:nvPr/>
        </p:nvSpPr>
        <p:spPr>
          <a:xfrm>
            <a:off x="2199798" y="3191208"/>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 name="Rechteck: abgerundete Ecken 27">
            <a:extLst>
              <a:ext uri="{FF2B5EF4-FFF2-40B4-BE49-F238E27FC236}">
                <a16:creationId xmlns:a16="http://schemas.microsoft.com/office/drawing/2014/main" id="{10458CC6-63F7-4FC5-AA3A-1208EB2E2409}"/>
              </a:ext>
            </a:extLst>
          </p:cNvPr>
          <p:cNvSpPr/>
          <p:nvPr/>
        </p:nvSpPr>
        <p:spPr>
          <a:xfrm>
            <a:off x="1976840" y="4407696"/>
            <a:ext cx="445915" cy="475582"/>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 name="Rechteck: abgerundete Ecken 28">
            <a:extLst>
              <a:ext uri="{FF2B5EF4-FFF2-40B4-BE49-F238E27FC236}">
                <a16:creationId xmlns:a16="http://schemas.microsoft.com/office/drawing/2014/main" id="{10532F08-C932-4281-9D81-1F7E64DEBC76}"/>
              </a:ext>
            </a:extLst>
          </p:cNvPr>
          <p:cNvSpPr/>
          <p:nvPr/>
        </p:nvSpPr>
        <p:spPr>
          <a:xfrm>
            <a:off x="613592" y="3799360"/>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dirty="0"/>
          </a:p>
        </p:txBody>
      </p:sp>
      <p:sp>
        <p:nvSpPr>
          <p:cNvPr id="30" name="Rechteck: abgerundete Ecken 29">
            <a:extLst>
              <a:ext uri="{FF2B5EF4-FFF2-40B4-BE49-F238E27FC236}">
                <a16:creationId xmlns:a16="http://schemas.microsoft.com/office/drawing/2014/main" id="{7012B543-D408-49DF-8201-17A6692C5E32}"/>
              </a:ext>
            </a:extLst>
          </p:cNvPr>
          <p:cNvSpPr/>
          <p:nvPr/>
        </p:nvSpPr>
        <p:spPr>
          <a:xfrm>
            <a:off x="1312887" y="3795038"/>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 name="Rechteck: abgerundete Ecken 30">
            <a:extLst>
              <a:ext uri="{FF2B5EF4-FFF2-40B4-BE49-F238E27FC236}">
                <a16:creationId xmlns:a16="http://schemas.microsoft.com/office/drawing/2014/main" id="{681509F4-DC22-4BBD-98D5-35CB95C2DD01}"/>
              </a:ext>
            </a:extLst>
          </p:cNvPr>
          <p:cNvSpPr/>
          <p:nvPr/>
        </p:nvSpPr>
        <p:spPr>
          <a:xfrm>
            <a:off x="1528357" y="3795038"/>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 name="Rechteck: abgerundete Ecken 31">
            <a:extLst>
              <a:ext uri="{FF2B5EF4-FFF2-40B4-BE49-F238E27FC236}">
                <a16:creationId xmlns:a16="http://schemas.microsoft.com/office/drawing/2014/main" id="{F8B55ED5-6097-4D42-BDE3-38813B4EC7A8}"/>
              </a:ext>
            </a:extLst>
          </p:cNvPr>
          <p:cNvSpPr/>
          <p:nvPr/>
        </p:nvSpPr>
        <p:spPr>
          <a:xfrm>
            <a:off x="611560" y="4407696"/>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 name="Rechteck: abgerundete Ecken 32">
            <a:extLst>
              <a:ext uri="{FF2B5EF4-FFF2-40B4-BE49-F238E27FC236}">
                <a16:creationId xmlns:a16="http://schemas.microsoft.com/office/drawing/2014/main" id="{803CB43B-A95A-4B7B-B23F-363AC1C5D562}"/>
              </a:ext>
            </a:extLst>
          </p:cNvPr>
          <p:cNvSpPr/>
          <p:nvPr/>
        </p:nvSpPr>
        <p:spPr>
          <a:xfrm>
            <a:off x="1289467" y="4407698"/>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endParaRPr>
          </a:p>
        </p:txBody>
      </p:sp>
      <p:sp>
        <p:nvSpPr>
          <p:cNvPr id="34" name="Rechteck: abgerundete Ecken 33">
            <a:extLst>
              <a:ext uri="{FF2B5EF4-FFF2-40B4-BE49-F238E27FC236}">
                <a16:creationId xmlns:a16="http://schemas.microsoft.com/office/drawing/2014/main" id="{5A0D51E3-9CAC-4597-B6CD-89061E986784}"/>
              </a:ext>
            </a:extLst>
          </p:cNvPr>
          <p:cNvSpPr/>
          <p:nvPr/>
        </p:nvSpPr>
        <p:spPr>
          <a:xfrm>
            <a:off x="1260481" y="5020356"/>
            <a:ext cx="445915" cy="475582"/>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 name="Rechteck: abgerundete Ecken 34">
            <a:extLst>
              <a:ext uri="{FF2B5EF4-FFF2-40B4-BE49-F238E27FC236}">
                <a16:creationId xmlns:a16="http://schemas.microsoft.com/office/drawing/2014/main" id="{E36F7946-904D-4058-8865-BAB41E14BB38}"/>
              </a:ext>
            </a:extLst>
          </p:cNvPr>
          <p:cNvSpPr/>
          <p:nvPr/>
        </p:nvSpPr>
        <p:spPr>
          <a:xfrm>
            <a:off x="614238" y="5028015"/>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36" name="Gerade Verbindung mit Pfeil 35">
            <a:extLst>
              <a:ext uri="{FF2B5EF4-FFF2-40B4-BE49-F238E27FC236}">
                <a16:creationId xmlns:a16="http://schemas.microsoft.com/office/drawing/2014/main" id="{3E94ABE4-702A-4EBC-9D9B-49D4F2537828}"/>
              </a:ext>
            </a:extLst>
          </p:cNvPr>
          <p:cNvCxnSpPr>
            <a:cxnSpLocks/>
            <a:stCxn id="24" idx="3"/>
            <a:endCxn id="25" idx="1"/>
          </p:cNvCxnSpPr>
          <p:nvPr/>
        </p:nvCxnSpPr>
        <p:spPr>
          <a:xfrm flipV="1">
            <a:off x="1050901" y="3428998"/>
            <a:ext cx="238566"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577C96EE-A223-442A-81FA-CFC9A0256511}"/>
              </a:ext>
            </a:extLst>
          </p:cNvPr>
          <p:cNvCxnSpPr>
            <a:cxnSpLocks/>
            <a:stCxn id="25" idx="3"/>
            <a:endCxn id="26" idx="1"/>
          </p:cNvCxnSpPr>
          <p:nvPr/>
        </p:nvCxnSpPr>
        <p:spPr>
          <a:xfrm>
            <a:off x="1837375" y="3428998"/>
            <a:ext cx="14695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FB818B7C-15CE-450B-B712-B6B6B146E2B4}"/>
              </a:ext>
            </a:extLst>
          </p:cNvPr>
          <p:cNvCxnSpPr>
            <a:stCxn id="29" idx="3"/>
            <a:endCxn id="30" idx="1"/>
          </p:cNvCxnSpPr>
          <p:nvPr/>
        </p:nvCxnSpPr>
        <p:spPr>
          <a:xfrm flipV="1">
            <a:off x="1052933" y="4032830"/>
            <a:ext cx="259954" cy="4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57B69555-04EC-4206-985D-2C4E3400B7E5}"/>
              </a:ext>
            </a:extLst>
          </p:cNvPr>
          <p:cNvCxnSpPr>
            <a:cxnSpLocks/>
            <a:stCxn id="32" idx="3"/>
            <a:endCxn id="33" idx="1"/>
          </p:cNvCxnSpPr>
          <p:nvPr/>
        </p:nvCxnSpPr>
        <p:spPr>
          <a:xfrm>
            <a:off x="1050901" y="4645488"/>
            <a:ext cx="2385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B41ACFAF-BB00-4686-8A7D-77BE4A7727CB}"/>
              </a:ext>
            </a:extLst>
          </p:cNvPr>
          <p:cNvCxnSpPr>
            <a:cxnSpLocks/>
            <a:stCxn id="33" idx="3"/>
            <a:endCxn id="28" idx="1"/>
          </p:cNvCxnSpPr>
          <p:nvPr/>
        </p:nvCxnSpPr>
        <p:spPr>
          <a:xfrm flipV="1">
            <a:off x="1837375" y="4645487"/>
            <a:ext cx="139465"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DC233606-8B0D-41F6-8795-2BCA3199FB30}"/>
              </a:ext>
            </a:extLst>
          </p:cNvPr>
          <p:cNvCxnSpPr>
            <a:stCxn id="35" idx="3"/>
            <a:endCxn id="34" idx="1"/>
          </p:cNvCxnSpPr>
          <p:nvPr/>
        </p:nvCxnSpPr>
        <p:spPr>
          <a:xfrm flipV="1">
            <a:off x="1053579" y="5258147"/>
            <a:ext cx="206902" cy="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hteck: abgerundete Ecken 41">
            <a:extLst>
              <a:ext uri="{FF2B5EF4-FFF2-40B4-BE49-F238E27FC236}">
                <a16:creationId xmlns:a16="http://schemas.microsoft.com/office/drawing/2014/main" id="{619DD64B-10FC-41E7-B99C-08A26C8C5815}"/>
              </a:ext>
            </a:extLst>
          </p:cNvPr>
          <p:cNvSpPr/>
          <p:nvPr/>
        </p:nvSpPr>
        <p:spPr>
          <a:xfrm>
            <a:off x="4229754" y="3191206"/>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3" name="Rechteck: abgerundete Ecken 42">
            <a:extLst>
              <a:ext uri="{FF2B5EF4-FFF2-40B4-BE49-F238E27FC236}">
                <a16:creationId xmlns:a16="http://schemas.microsoft.com/office/drawing/2014/main" id="{4A472FF8-9B1A-49DA-BE23-4E9FA2829CB5}"/>
              </a:ext>
            </a:extLst>
          </p:cNvPr>
          <p:cNvSpPr/>
          <p:nvPr/>
        </p:nvSpPr>
        <p:spPr>
          <a:xfrm>
            <a:off x="4445224" y="3191206"/>
            <a:ext cx="439341" cy="47558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44" name="Gerade Verbindung mit Pfeil 43">
            <a:extLst>
              <a:ext uri="{FF2B5EF4-FFF2-40B4-BE49-F238E27FC236}">
                <a16:creationId xmlns:a16="http://schemas.microsoft.com/office/drawing/2014/main" id="{D0570067-A48E-407E-BE37-DF2C961B7C2D}"/>
              </a:ext>
            </a:extLst>
          </p:cNvPr>
          <p:cNvCxnSpPr>
            <a:cxnSpLocks/>
          </p:cNvCxnSpPr>
          <p:nvPr/>
        </p:nvCxnSpPr>
        <p:spPr>
          <a:xfrm>
            <a:off x="4071130" y="3426003"/>
            <a:ext cx="158624" cy="5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hteck: abgerundete Ecken 44">
            <a:extLst>
              <a:ext uri="{FF2B5EF4-FFF2-40B4-BE49-F238E27FC236}">
                <a16:creationId xmlns:a16="http://schemas.microsoft.com/office/drawing/2014/main" id="{71E5C809-C9CE-440E-8753-434D87FA2466}"/>
              </a:ext>
            </a:extLst>
          </p:cNvPr>
          <p:cNvSpPr/>
          <p:nvPr/>
        </p:nvSpPr>
        <p:spPr>
          <a:xfrm>
            <a:off x="4216494" y="4072076"/>
            <a:ext cx="445915" cy="475582"/>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46" name="Gerade Verbindung mit Pfeil 45">
            <a:extLst>
              <a:ext uri="{FF2B5EF4-FFF2-40B4-BE49-F238E27FC236}">
                <a16:creationId xmlns:a16="http://schemas.microsoft.com/office/drawing/2014/main" id="{A3AC3720-F70A-433A-855F-99B1E1FAC8C1}"/>
              </a:ext>
            </a:extLst>
          </p:cNvPr>
          <p:cNvCxnSpPr>
            <a:cxnSpLocks/>
            <a:stCxn id="48" idx="3"/>
            <a:endCxn id="45" idx="1"/>
          </p:cNvCxnSpPr>
          <p:nvPr/>
        </p:nvCxnSpPr>
        <p:spPr>
          <a:xfrm flipV="1">
            <a:off x="4065107" y="4309867"/>
            <a:ext cx="151387" cy="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hteck: abgerundete Ecken 46">
            <a:extLst>
              <a:ext uri="{FF2B5EF4-FFF2-40B4-BE49-F238E27FC236}">
                <a16:creationId xmlns:a16="http://schemas.microsoft.com/office/drawing/2014/main" id="{D094F918-BC54-4E56-8567-0501B9CDB7B6}"/>
              </a:ext>
            </a:extLst>
          </p:cNvPr>
          <p:cNvSpPr/>
          <p:nvPr/>
        </p:nvSpPr>
        <p:spPr>
          <a:xfrm>
            <a:off x="3523222" y="3191207"/>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latin typeface="Arial" panose="020B0604020202020204" pitchFamily="34" charset="0"/>
              <a:cs typeface="Arial" panose="020B0604020202020204" pitchFamily="34" charset="0"/>
            </a:endParaRPr>
          </a:p>
        </p:txBody>
      </p:sp>
      <p:sp>
        <p:nvSpPr>
          <p:cNvPr id="48" name="Rechteck: abgerundete Ecken 47">
            <a:extLst>
              <a:ext uri="{FF2B5EF4-FFF2-40B4-BE49-F238E27FC236}">
                <a16:creationId xmlns:a16="http://schemas.microsoft.com/office/drawing/2014/main" id="{BFDCA084-B45C-4A83-9FEE-E0CB453DD117}"/>
              </a:ext>
            </a:extLst>
          </p:cNvPr>
          <p:cNvSpPr/>
          <p:nvPr/>
        </p:nvSpPr>
        <p:spPr>
          <a:xfrm>
            <a:off x="3517199" y="4072460"/>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latin typeface="Arial" panose="020B0604020202020204" pitchFamily="34" charset="0"/>
              <a:cs typeface="Arial" panose="020B0604020202020204" pitchFamily="34" charset="0"/>
            </a:endParaRPr>
          </a:p>
        </p:txBody>
      </p:sp>
      <p:sp>
        <p:nvSpPr>
          <p:cNvPr id="49" name="Rechteck: abgerundete Ecken 48">
            <a:extLst>
              <a:ext uri="{FF2B5EF4-FFF2-40B4-BE49-F238E27FC236}">
                <a16:creationId xmlns:a16="http://schemas.microsoft.com/office/drawing/2014/main" id="{950CB02F-9E9B-437D-9918-630902F3D98D}"/>
              </a:ext>
            </a:extLst>
          </p:cNvPr>
          <p:cNvSpPr/>
          <p:nvPr/>
        </p:nvSpPr>
        <p:spPr>
          <a:xfrm>
            <a:off x="6504863" y="3188212"/>
            <a:ext cx="445915" cy="475582"/>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28715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4ED0D-65F2-48E2-A347-F71A003BD49C}"/>
              </a:ext>
            </a:extLst>
          </p:cNvPr>
          <p:cNvSpPr>
            <a:spLocks noGrp="1"/>
          </p:cNvSpPr>
          <p:nvPr>
            <p:ph type="title"/>
          </p:nvPr>
        </p:nvSpPr>
        <p:spPr/>
        <p:txBody>
          <a:bodyPr/>
          <a:lstStyle/>
          <a:p>
            <a:r>
              <a:rPr lang="de-DE" dirty="0"/>
              <a:t>Umsetzung des </a:t>
            </a:r>
            <a:r>
              <a:rPr lang="de-DE" dirty="0" err="1"/>
              <a:t>FaZ</a:t>
            </a:r>
            <a:endParaRPr lang="de-DE" dirty="0"/>
          </a:p>
        </p:txBody>
      </p:sp>
      <p:sp>
        <p:nvSpPr>
          <p:cNvPr id="3" name="Textplatzhalter 2">
            <a:extLst>
              <a:ext uri="{FF2B5EF4-FFF2-40B4-BE49-F238E27FC236}">
                <a16:creationId xmlns:a16="http://schemas.microsoft.com/office/drawing/2014/main" id="{339C457E-04D1-456B-B58A-8AC235E3D3B6}"/>
              </a:ext>
            </a:extLst>
          </p:cNvPr>
          <p:cNvSpPr>
            <a:spLocks noGrp="1"/>
          </p:cNvSpPr>
          <p:nvPr>
            <p:ph type="body" idx="1"/>
          </p:nvPr>
        </p:nvSpPr>
        <p:spPr/>
        <p:txBody>
          <a:bodyPr>
            <a:normAutofit fontScale="92500" lnSpcReduction="10000"/>
          </a:bodyPr>
          <a:lstStyle/>
          <a:p>
            <a:r>
              <a:rPr lang="de-DE" dirty="0"/>
              <a:t>Die persönlichen Strafen werden durch Zeigen der jeweiligen Karte und die Zeitstrafe wird durch Handzeichen (Andeutung 5 bzw. 10 Minuten) ausgesprochen.</a:t>
            </a:r>
          </a:p>
          <a:p>
            <a:r>
              <a:rPr lang="de-DE" dirty="0"/>
              <a:t>Ein mit Zeitstrafe belegter Spieler nimmt auf der Auswechselbank seiner Mannschaft Platz.</a:t>
            </a:r>
          </a:p>
          <a:p>
            <a:r>
              <a:rPr lang="de-DE" dirty="0"/>
              <a:t>Die Zeitstrafe beginnt mit Fortsetzung des Spiels und endet auf Zeichen des Schiedsrichters. Die Halbzeitpause und der Schlusspfiff nach der regulären Spielzeit und vor einer Verlängerung des Spiels unterbrechen eine Zeitstrafe.</a:t>
            </a:r>
          </a:p>
          <a:p>
            <a:r>
              <a:rPr lang="de-DE" dirty="0"/>
              <a:t>Bei einem Vergehen des unter Zeitstrafe stehenden Spielers kann dieser mit gelb/roter oder roter Karte vom Spiel ausgeschlossen werden. In diesem Fall muss der Spieler den Innenraum verlassen.</a:t>
            </a:r>
          </a:p>
          <a:p>
            <a:r>
              <a:rPr lang="de-DE" dirty="0"/>
              <a:t>Gegen Auswechselspieler, ausgewechselte Spieler und Teamoffizielle kann keine Zeitstrafe ausgesprochen werden.</a:t>
            </a:r>
          </a:p>
          <a:p>
            <a:r>
              <a:rPr lang="de-DE" dirty="0"/>
              <a:t>Muss ein Spiel durch Elfmeterschießen entschieden werden und endet die Spielzeit vor Ablauf der Zeitstrafe, darf der betroffene Spieler nicht am Elfmeterschießen teilnehmen.</a:t>
            </a:r>
          </a:p>
          <a:p>
            <a:endParaRPr lang="de-DE" dirty="0"/>
          </a:p>
        </p:txBody>
      </p:sp>
    </p:spTree>
    <p:extLst>
      <p:ext uri="{BB962C8B-B14F-4D97-AF65-F5344CB8AC3E}">
        <p14:creationId xmlns:p14="http://schemas.microsoft.com/office/powerpoint/2010/main" val="333495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23B58-BAF3-4542-92C6-85F085721B6D}"/>
              </a:ext>
            </a:extLst>
          </p:cNvPr>
          <p:cNvSpPr>
            <a:spLocks noGrp="1"/>
          </p:cNvSpPr>
          <p:nvPr>
            <p:ph type="title"/>
          </p:nvPr>
        </p:nvSpPr>
        <p:spPr/>
        <p:txBody>
          <a:bodyPr/>
          <a:lstStyle/>
          <a:p>
            <a:r>
              <a:rPr lang="de-DE" dirty="0"/>
              <a:t>Dokumentation im ESB</a:t>
            </a:r>
          </a:p>
        </p:txBody>
      </p:sp>
      <p:sp>
        <p:nvSpPr>
          <p:cNvPr id="3" name="Textplatzhalter 2">
            <a:extLst>
              <a:ext uri="{FF2B5EF4-FFF2-40B4-BE49-F238E27FC236}">
                <a16:creationId xmlns:a16="http://schemas.microsoft.com/office/drawing/2014/main" id="{703DD4D2-2471-4086-954D-9A771CF303CF}"/>
              </a:ext>
            </a:extLst>
          </p:cNvPr>
          <p:cNvSpPr>
            <a:spLocks noGrp="1"/>
          </p:cNvSpPr>
          <p:nvPr>
            <p:ph type="body" idx="1"/>
          </p:nvPr>
        </p:nvSpPr>
        <p:spPr/>
        <p:txBody>
          <a:bodyPr/>
          <a:lstStyle/>
          <a:p>
            <a:r>
              <a:rPr lang="de-DE" dirty="0"/>
              <a:t>Die Zeitstrafe ist bei den Herren, Senioren und Frauen immer unter „besondere Vorkommnisse“ mit Spielername, Verein und Spielminute zu erfassen.</a:t>
            </a:r>
          </a:p>
          <a:p>
            <a:pPr lvl="1"/>
            <a:r>
              <a:rPr lang="de-DE" dirty="0"/>
              <a:t>Diese Eintragung entfällt bei den Junioren und Juniorinnen.</a:t>
            </a:r>
          </a:p>
          <a:p>
            <a:r>
              <a:rPr lang="de-DE" dirty="0"/>
              <a:t>Wird ein*e Spieler*in mit der gelb/roten Karte des Feldes verwiesen und hat keine Verwarnung, sondern nur eine Zeitstrafe erhalten, ist – aus technischen Gründen – </a:t>
            </a:r>
            <a:r>
              <a:rPr lang="de-DE" b="1" u="sng" dirty="0"/>
              <a:t>im </a:t>
            </a:r>
            <a:r>
              <a:rPr lang="de-DE" b="1" u="sng" dirty="0" err="1"/>
              <a:t>SpielPlus</a:t>
            </a:r>
            <a:r>
              <a:rPr lang="de-DE" b="1" u="sng" dirty="0"/>
              <a:t> unter der Rubrik Verwarnung die Zeitstrafe als zusätzlich </a:t>
            </a:r>
            <a:r>
              <a:rPr lang="de-DE" dirty="0"/>
              <a:t>Verwarnung zu erfassen.</a:t>
            </a:r>
          </a:p>
          <a:p>
            <a:endParaRPr lang="de-DE" dirty="0"/>
          </a:p>
        </p:txBody>
      </p:sp>
    </p:spTree>
    <p:extLst>
      <p:ext uri="{BB962C8B-B14F-4D97-AF65-F5344CB8AC3E}">
        <p14:creationId xmlns:p14="http://schemas.microsoft.com/office/powerpoint/2010/main" val="408322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1ACFB-72E4-4381-AED4-F6E6BA9751F7}"/>
              </a:ext>
            </a:extLst>
          </p:cNvPr>
          <p:cNvSpPr>
            <a:spLocks noGrp="1"/>
          </p:cNvSpPr>
          <p:nvPr>
            <p:ph type="title"/>
          </p:nvPr>
        </p:nvSpPr>
        <p:spPr/>
        <p:txBody>
          <a:bodyPr/>
          <a:lstStyle/>
          <a:p>
            <a:r>
              <a:rPr lang="de-DE" dirty="0"/>
              <a:t>Grundidee</a:t>
            </a:r>
          </a:p>
        </p:txBody>
      </p:sp>
      <p:sp>
        <p:nvSpPr>
          <p:cNvPr id="4" name="Rechteck: abgerundete Ecken 3">
            <a:extLst>
              <a:ext uri="{FF2B5EF4-FFF2-40B4-BE49-F238E27FC236}">
                <a16:creationId xmlns:a16="http://schemas.microsoft.com/office/drawing/2014/main" id="{ACBC8476-312E-4A00-BD9F-21966BA3214B}"/>
              </a:ext>
            </a:extLst>
          </p:cNvPr>
          <p:cNvSpPr/>
          <p:nvPr/>
        </p:nvSpPr>
        <p:spPr>
          <a:xfrm>
            <a:off x="1187624" y="2683329"/>
            <a:ext cx="6768751" cy="1491341"/>
          </a:xfrm>
          <a:prstGeom prst="round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Ermessensspielraum des SR</a:t>
            </a:r>
          </a:p>
          <a:p>
            <a:pPr algn="ctr"/>
            <a:r>
              <a:rPr lang="de-DE" sz="2800" dirty="0"/>
              <a:t>(aus der Jugend bekannt)</a:t>
            </a:r>
          </a:p>
        </p:txBody>
      </p:sp>
    </p:spTree>
    <p:extLst>
      <p:ext uri="{BB962C8B-B14F-4D97-AF65-F5344CB8AC3E}">
        <p14:creationId xmlns:p14="http://schemas.microsoft.com/office/powerpoint/2010/main" val="233637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ABBE-D9C3-4116-AEED-91F93621AE16}"/>
              </a:ext>
            </a:extLst>
          </p:cNvPr>
          <p:cNvSpPr>
            <a:spLocks noGrp="1"/>
          </p:cNvSpPr>
          <p:nvPr>
            <p:ph type="title"/>
          </p:nvPr>
        </p:nvSpPr>
        <p:spPr/>
        <p:txBody>
          <a:bodyPr/>
          <a:lstStyle/>
          <a:p>
            <a:r>
              <a:rPr lang="de-DE" dirty="0"/>
              <a:t>Die erste persönliche Strafe:</a:t>
            </a:r>
          </a:p>
        </p:txBody>
      </p:sp>
      <p:sp>
        <p:nvSpPr>
          <p:cNvPr id="3" name="Textplatzhalter 2">
            <a:extLst>
              <a:ext uri="{FF2B5EF4-FFF2-40B4-BE49-F238E27FC236}">
                <a16:creationId xmlns:a16="http://schemas.microsoft.com/office/drawing/2014/main" id="{50815B7D-2334-4916-8796-9D030970F9FB}"/>
              </a:ext>
            </a:extLst>
          </p:cNvPr>
          <p:cNvSpPr>
            <a:spLocks noGrp="1"/>
          </p:cNvSpPr>
          <p:nvPr>
            <p:ph type="body" idx="1"/>
          </p:nvPr>
        </p:nvSpPr>
        <p:spPr/>
        <p:txBody>
          <a:bodyPr/>
          <a:lstStyle/>
          <a:p>
            <a:r>
              <a:rPr lang="de-DE" dirty="0"/>
              <a:t>Wann gebe ich als </a:t>
            </a:r>
            <a:r>
              <a:rPr lang="de-DE" b="1" dirty="0"/>
              <a:t>erste persönliche Strafe </a:t>
            </a:r>
            <a:r>
              <a:rPr lang="de-DE" dirty="0"/>
              <a:t>entweder eine gelbe Karte oder eine Zeitstrafe?</a:t>
            </a:r>
          </a:p>
        </p:txBody>
      </p:sp>
      <p:sp>
        <p:nvSpPr>
          <p:cNvPr id="6" name="Rechteck: abgerundete Ecken 5">
            <a:extLst>
              <a:ext uri="{FF2B5EF4-FFF2-40B4-BE49-F238E27FC236}">
                <a16:creationId xmlns:a16="http://schemas.microsoft.com/office/drawing/2014/main" id="{2F35C6DF-C090-4B71-95ED-EC8D0053B5C9}"/>
              </a:ext>
            </a:extLst>
          </p:cNvPr>
          <p:cNvSpPr/>
          <p:nvPr/>
        </p:nvSpPr>
        <p:spPr>
          <a:xfrm>
            <a:off x="5814125" y="1506758"/>
            <a:ext cx="439341" cy="475583"/>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abgerundete Ecken 6">
            <a:extLst>
              <a:ext uri="{FF2B5EF4-FFF2-40B4-BE49-F238E27FC236}">
                <a16:creationId xmlns:a16="http://schemas.microsoft.com/office/drawing/2014/main" id="{67245EDE-B53C-457C-BF8B-93A586509AC0}"/>
              </a:ext>
            </a:extLst>
          </p:cNvPr>
          <p:cNvSpPr/>
          <p:nvPr/>
        </p:nvSpPr>
        <p:spPr>
          <a:xfrm>
            <a:off x="7452887" y="1493151"/>
            <a:ext cx="547908" cy="475581"/>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000" dirty="0">
                <a:solidFill>
                  <a:schemeClr val="bg1"/>
                </a:solidFill>
                <a:latin typeface="Arial" panose="020B0604020202020204" pitchFamily="34" charset="0"/>
                <a:cs typeface="Arial" panose="020B0604020202020204" pitchFamily="34" charset="0"/>
              </a:rPr>
              <a:t>5 / 10 Min</a:t>
            </a:r>
          </a:p>
          <a:p>
            <a:pPr algn="ctr"/>
            <a:endParaRPr lang="de-DE" sz="1000" dirty="0">
              <a:solidFill>
                <a:schemeClr val="bg1"/>
              </a:solidFill>
            </a:endParaRPr>
          </a:p>
        </p:txBody>
      </p:sp>
      <p:sp>
        <p:nvSpPr>
          <p:cNvPr id="8" name="Textfeld 7">
            <a:extLst>
              <a:ext uri="{FF2B5EF4-FFF2-40B4-BE49-F238E27FC236}">
                <a16:creationId xmlns:a16="http://schemas.microsoft.com/office/drawing/2014/main" id="{311D8142-A025-45BB-A61B-E710FF21CDAD}"/>
              </a:ext>
            </a:extLst>
          </p:cNvPr>
          <p:cNvSpPr txBox="1"/>
          <p:nvPr/>
        </p:nvSpPr>
        <p:spPr>
          <a:xfrm>
            <a:off x="6283074" y="1395472"/>
            <a:ext cx="1137840" cy="646331"/>
          </a:xfrm>
          <a:prstGeom prst="rect">
            <a:avLst/>
          </a:prstGeom>
          <a:noFill/>
        </p:spPr>
        <p:txBody>
          <a:bodyPr wrap="square" rtlCol="0">
            <a:spAutoFit/>
          </a:bodyPr>
          <a:lstStyle/>
          <a:p>
            <a:pPr algn="ctr"/>
            <a:r>
              <a:rPr lang="de-DE" sz="3600" dirty="0">
                <a:solidFill>
                  <a:srgbClr val="0069B4"/>
                </a:solidFill>
                <a:latin typeface="ParalucentStencil Heavy" panose="02000906050000020004" pitchFamily="2" charset="0"/>
                <a:ea typeface="+mj-ea"/>
                <a:cs typeface="+mj-cs"/>
              </a:rPr>
              <a:t>oder</a:t>
            </a:r>
          </a:p>
        </p:txBody>
      </p:sp>
      <p:sp>
        <p:nvSpPr>
          <p:cNvPr id="19" name="Rechteck: abgerundete Ecken 18">
            <a:extLst>
              <a:ext uri="{FF2B5EF4-FFF2-40B4-BE49-F238E27FC236}">
                <a16:creationId xmlns:a16="http://schemas.microsoft.com/office/drawing/2014/main" id="{DC3CA187-5D86-4838-8E64-81E0A8A07D99}"/>
              </a:ext>
            </a:extLst>
          </p:cNvPr>
          <p:cNvSpPr/>
          <p:nvPr/>
        </p:nvSpPr>
        <p:spPr>
          <a:xfrm>
            <a:off x="4280396" y="3028741"/>
            <a:ext cx="720080" cy="1007990"/>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 name="Rechteck: abgerundete Ecken 21">
            <a:extLst>
              <a:ext uri="{FF2B5EF4-FFF2-40B4-BE49-F238E27FC236}">
                <a16:creationId xmlns:a16="http://schemas.microsoft.com/office/drawing/2014/main" id="{B2948858-ABAD-4868-8744-73EC59B192C3}"/>
              </a:ext>
            </a:extLst>
          </p:cNvPr>
          <p:cNvSpPr/>
          <p:nvPr/>
        </p:nvSpPr>
        <p:spPr>
          <a:xfrm>
            <a:off x="4280396" y="4653075"/>
            <a:ext cx="720080" cy="967924"/>
          </a:xfrm>
          <a:prstGeom prst="roundRect">
            <a:avLst/>
          </a:prstGeom>
          <a:solidFill>
            <a:srgbClr val="0069B4"/>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600" dirty="0">
                <a:solidFill>
                  <a:schemeClr val="bg1"/>
                </a:solidFill>
                <a:latin typeface="Arial" panose="020B0604020202020204" pitchFamily="34" charset="0"/>
                <a:cs typeface="Arial" panose="020B0604020202020204" pitchFamily="34" charset="0"/>
              </a:rPr>
              <a:t>5 / 10 Min</a:t>
            </a:r>
          </a:p>
        </p:txBody>
      </p:sp>
      <p:cxnSp>
        <p:nvCxnSpPr>
          <p:cNvPr id="23" name="Gerade Verbindung mit Pfeil 22">
            <a:extLst>
              <a:ext uri="{FF2B5EF4-FFF2-40B4-BE49-F238E27FC236}">
                <a16:creationId xmlns:a16="http://schemas.microsoft.com/office/drawing/2014/main" id="{382AA55B-EC9D-41C3-8DB5-B5D50AAEA9D8}"/>
              </a:ext>
            </a:extLst>
          </p:cNvPr>
          <p:cNvCxnSpPr>
            <a:cxnSpLocks/>
            <a:stCxn id="31" idx="3"/>
            <a:endCxn id="19" idx="1"/>
          </p:cNvCxnSpPr>
          <p:nvPr/>
        </p:nvCxnSpPr>
        <p:spPr>
          <a:xfrm flipV="1">
            <a:off x="2267744" y="3532736"/>
            <a:ext cx="2012652" cy="616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61E9B9CC-46B3-4FF9-A710-CBFE20226BA0}"/>
              </a:ext>
            </a:extLst>
          </p:cNvPr>
          <p:cNvCxnSpPr>
            <a:cxnSpLocks/>
            <a:stCxn id="31" idx="3"/>
            <a:endCxn id="22" idx="1"/>
          </p:cNvCxnSpPr>
          <p:nvPr/>
        </p:nvCxnSpPr>
        <p:spPr>
          <a:xfrm>
            <a:off x="2267744" y="4149080"/>
            <a:ext cx="2012652" cy="987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64C2798D-13F1-4B76-8C1C-F3A46CCE5234}"/>
              </a:ext>
            </a:extLst>
          </p:cNvPr>
          <p:cNvSpPr txBox="1"/>
          <p:nvPr/>
        </p:nvSpPr>
        <p:spPr>
          <a:xfrm>
            <a:off x="5519180" y="3117237"/>
            <a:ext cx="3370931" cy="830997"/>
          </a:xfrm>
          <a:prstGeom prst="rect">
            <a:avLst/>
          </a:prstGeom>
          <a:noFill/>
        </p:spPr>
        <p:txBody>
          <a:bodyPr wrap="square" rtlCol="0">
            <a:spAutoFit/>
          </a:bodyPr>
          <a:lstStyle/>
          <a:p>
            <a:pPr algn="ctr"/>
            <a:r>
              <a:rPr lang="de-DE" sz="1600" b="1" dirty="0">
                <a:solidFill>
                  <a:srgbClr val="0069B4"/>
                </a:solidFill>
              </a:rPr>
              <a:t>Verwarnungswürdige Vergehen, werden mit einer gelbe Karte bestraft.</a:t>
            </a:r>
          </a:p>
        </p:txBody>
      </p:sp>
      <p:sp>
        <p:nvSpPr>
          <p:cNvPr id="30" name="Textfeld 29">
            <a:extLst>
              <a:ext uri="{FF2B5EF4-FFF2-40B4-BE49-F238E27FC236}">
                <a16:creationId xmlns:a16="http://schemas.microsoft.com/office/drawing/2014/main" id="{3BA30753-17B0-4E23-962E-7A655D0363EC}"/>
              </a:ext>
            </a:extLst>
          </p:cNvPr>
          <p:cNvSpPr txBox="1"/>
          <p:nvPr/>
        </p:nvSpPr>
        <p:spPr>
          <a:xfrm>
            <a:off x="5373633" y="4673072"/>
            <a:ext cx="3662023" cy="830997"/>
          </a:xfrm>
          <a:prstGeom prst="rect">
            <a:avLst/>
          </a:prstGeom>
          <a:noFill/>
        </p:spPr>
        <p:txBody>
          <a:bodyPr wrap="square" rtlCol="0">
            <a:spAutoFit/>
          </a:bodyPr>
          <a:lstStyle/>
          <a:p>
            <a:pPr algn="ctr"/>
            <a:r>
              <a:rPr lang="de-DE" sz="1600" b="1" dirty="0">
                <a:solidFill>
                  <a:srgbClr val="0069B4"/>
                </a:solidFill>
              </a:rPr>
              <a:t>Vergehen, für die eine VW zu wenig, ein </a:t>
            </a:r>
            <a:r>
              <a:rPr lang="de-DE" sz="1600" b="1" dirty="0" err="1">
                <a:solidFill>
                  <a:srgbClr val="0069B4"/>
                </a:solidFill>
              </a:rPr>
              <a:t>FaD</a:t>
            </a:r>
            <a:r>
              <a:rPr lang="de-DE" sz="1600" b="1" dirty="0">
                <a:solidFill>
                  <a:srgbClr val="0069B4"/>
                </a:solidFill>
              </a:rPr>
              <a:t> zu viel wäre, werden mit einer Zeitstrafe bestraft.</a:t>
            </a:r>
          </a:p>
        </p:txBody>
      </p:sp>
      <p:sp>
        <p:nvSpPr>
          <p:cNvPr id="31" name="Rechteck: abgerundete Ecken 30">
            <a:extLst>
              <a:ext uri="{FF2B5EF4-FFF2-40B4-BE49-F238E27FC236}">
                <a16:creationId xmlns:a16="http://schemas.microsoft.com/office/drawing/2014/main" id="{BF00912C-6C8E-426B-BF4D-F708D5D2DA12}"/>
              </a:ext>
            </a:extLst>
          </p:cNvPr>
          <p:cNvSpPr/>
          <p:nvPr/>
        </p:nvSpPr>
        <p:spPr>
          <a:xfrm>
            <a:off x="467545" y="3356992"/>
            <a:ext cx="1800199" cy="1584176"/>
          </a:xfrm>
          <a:prstGeom prst="roundRect">
            <a:avLst/>
          </a:prstGeom>
          <a:solidFill>
            <a:srgbClr val="66C430"/>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Vergehen</a:t>
            </a:r>
          </a:p>
        </p:txBody>
      </p:sp>
    </p:spTree>
    <p:extLst>
      <p:ext uri="{BB962C8B-B14F-4D97-AF65-F5344CB8AC3E}">
        <p14:creationId xmlns:p14="http://schemas.microsoft.com/office/powerpoint/2010/main" val="3230555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0b1c22f-aa66-45a7-9f24-4470acecf31b"/>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1267</Words>
  <Application>Microsoft Office PowerPoint</Application>
  <PresentationFormat>Bildschirmpräsentation (4:3)</PresentationFormat>
  <Paragraphs>126</Paragraphs>
  <Slides>16</Slides>
  <Notes>7</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16</vt:i4>
      </vt:variant>
    </vt:vector>
  </HeadingPairs>
  <TitlesOfParts>
    <vt:vector size="26" baseType="lpstr">
      <vt:lpstr>Arial</vt:lpstr>
      <vt:lpstr>Calibri</vt:lpstr>
      <vt:lpstr>Calibri Light</vt:lpstr>
      <vt:lpstr>Courier New</vt:lpstr>
      <vt:lpstr>ParalucentStencil Heavy</vt:lpstr>
      <vt:lpstr>RotisSansSerif</vt:lpstr>
      <vt:lpstr>Symbol</vt:lpstr>
      <vt:lpstr>TheSans Plain</vt:lpstr>
      <vt:lpstr>TheSansBold-Caps</vt:lpstr>
      <vt:lpstr>Office</vt:lpstr>
      <vt:lpstr>Die 10-Minuten Zeitstrafe  </vt:lpstr>
      <vt:lpstr>Grundsätzliches</vt:lpstr>
      <vt:lpstr>Der FaZ kommt in den nachfolgenden Wettbewerben zur Anwendung:</vt:lpstr>
      <vt:lpstr>Der FaZ kommt in den nachfolgenden Wettbewerben NICHT zur Anwendung:</vt:lpstr>
      <vt:lpstr>Die persönlichen Strafen können in folgender Reihenfolge angewandt werden</vt:lpstr>
      <vt:lpstr>Umsetzung des FaZ</vt:lpstr>
      <vt:lpstr>Dokumentation im ESB</vt:lpstr>
      <vt:lpstr>Grundidee</vt:lpstr>
      <vt:lpstr>Die erste persönliche Strafe:</vt:lpstr>
      <vt:lpstr>Die erste persönliche Strafe:</vt:lpstr>
      <vt:lpstr>Die zweite persönliche Strafe:</vt:lpstr>
      <vt:lpstr>Die zweite persönliche Strafe:</vt:lpstr>
      <vt:lpstr>Die dritte persönliche Strafe:</vt:lpstr>
      <vt:lpstr>Eine rote Karte ist immer möglich</vt:lpstr>
      <vt:lpstr>Zusammenfassung</vt:lpstr>
      <vt:lpstr>Vielen Dank für euer Engagement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c:creator>
  <cp:lastModifiedBy>Laumer, Sven</cp:lastModifiedBy>
  <cp:revision>579</cp:revision>
  <cp:lastPrinted>2019-05-29T16:53:39Z</cp:lastPrinted>
  <dcterms:created xsi:type="dcterms:W3CDTF">2009-12-03T19:00:03Z</dcterms:created>
  <dcterms:modified xsi:type="dcterms:W3CDTF">2022-07-07T19:15:58Z</dcterms:modified>
</cp:coreProperties>
</file>